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sldIdLst>
    <p:sldId id="304" r:id="rId2"/>
    <p:sldId id="305" r:id="rId3"/>
    <p:sldId id="306" r:id="rId4"/>
    <p:sldId id="318" r:id="rId5"/>
    <p:sldId id="319" r:id="rId6"/>
    <p:sldId id="310" r:id="rId7"/>
    <p:sldId id="317" r:id="rId8"/>
    <p:sldId id="311" r:id="rId9"/>
    <p:sldId id="314" r:id="rId10"/>
    <p:sldId id="320" r:id="rId11"/>
    <p:sldId id="31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0D9"/>
    <a:srgbClr val="C5E0B4"/>
    <a:srgbClr val="548235"/>
    <a:srgbClr val="385723"/>
    <a:srgbClr val="C71585"/>
    <a:srgbClr val="F177C3"/>
    <a:srgbClr val="FF8C42"/>
    <a:srgbClr val="FFA500"/>
    <a:srgbClr val="FFE9C1"/>
    <a:srgbClr val="FFD5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8B7F96-CA77-4866-BA5E-854FFC193EC4}" v="3" dt="2025-07-25T08:04:39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25/07/2025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7251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25.07.2025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4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4.svg"/><Relationship Id="rId5" Type="http://schemas.openxmlformats.org/officeDocument/2006/relationships/image" Target="../media/image28.svg"/><Relationship Id="rId10" Type="http://schemas.openxmlformats.org/officeDocument/2006/relationships/image" Target="../media/image13.png"/><Relationship Id="rId4" Type="http://schemas.openxmlformats.org/officeDocument/2006/relationships/image" Target="../media/image27.png"/><Relationship Id="rId9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18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24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2076" y="3025676"/>
            <a:ext cx="9465924" cy="539457"/>
          </a:xfrm>
        </p:spPr>
        <p:txBody>
          <a:bodyPr>
            <a:normAutofit/>
          </a:bodyPr>
          <a:lstStyle/>
          <a:p>
            <a:r>
              <a:rPr lang="de-AT" sz="3000"/>
              <a:t>Lernstrecke 2: Unternehmen &amp; Staatlicher Ordnungsrahmen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260"/>
            <a:ext cx="9144000" cy="1154589"/>
          </a:xfrm>
        </p:spPr>
        <p:txBody>
          <a:bodyPr>
            <a:normAutofit/>
          </a:bodyPr>
          <a:lstStyle/>
          <a:p>
            <a:r>
              <a:rPr lang="de-AT" sz="4900" b="1" dirty="0"/>
              <a:t>Unternehmenstypen </a:t>
            </a:r>
          </a:p>
        </p:txBody>
      </p:sp>
    </p:spTree>
    <p:extLst>
      <p:ext uri="{BB962C8B-B14F-4D97-AF65-F5344CB8AC3E}">
        <p14:creationId xmlns:p14="http://schemas.microsoft.com/office/powerpoint/2010/main" val="2661814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8C801-473E-94FC-2CD6-45E23B047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A5E817-A94C-48AE-E714-E4466BD7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C6E6394-06EB-FE3F-3334-018B2E19566C}"/>
              </a:ext>
            </a:extLst>
          </p:cNvPr>
          <p:cNvSpPr/>
          <p:nvPr/>
        </p:nvSpPr>
        <p:spPr>
          <a:xfrm>
            <a:off x="723296" y="5320171"/>
            <a:ext cx="3383573" cy="677567"/>
          </a:xfrm>
          <a:custGeom>
            <a:avLst/>
            <a:gdLst>
              <a:gd name="connsiteX0" fmla="*/ 0 w 3383573"/>
              <a:gd name="connsiteY0" fmla="*/ 0 h 677567"/>
              <a:gd name="connsiteX1" fmla="*/ 676715 w 3383573"/>
              <a:gd name="connsiteY1" fmla="*/ 0 h 677567"/>
              <a:gd name="connsiteX2" fmla="*/ 1353429 w 3383573"/>
              <a:gd name="connsiteY2" fmla="*/ 0 h 677567"/>
              <a:gd name="connsiteX3" fmla="*/ 2097815 w 3383573"/>
              <a:gd name="connsiteY3" fmla="*/ 0 h 677567"/>
              <a:gd name="connsiteX4" fmla="*/ 2706858 w 3383573"/>
              <a:gd name="connsiteY4" fmla="*/ 0 h 677567"/>
              <a:gd name="connsiteX5" fmla="*/ 3383573 w 3383573"/>
              <a:gd name="connsiteY5" fmla="*/ 0 h 677567"/>
              <a:gd name="connsiteX6" fmla="*/ 3383573 w 3383573"/>
              <a:gd name="connsiteY6" fmla="*/ 677567 h 677567"/>
              <a:gd name="connsiteX7" fmla="*/ 2706858 w 3383573"/>
              <a:gd name="connsiteY7" fmla="*/ 677567 h 677567"/>
              <a:gd name="connsiteX8" fmla="*/ 2097815 w 3383573"/>
              <a:gd name="connsiteY8" fmla="*/ 677567 h 677567"/>
              <a:gd name="connsiteX9" fmla="*/ 1353429 w 3383573"/>
              <a:gd name="connsiteY9" fmla="*/ 677567 h 677567"/>
              <a:gd name="connsiteX10" fmla="*/ 609043 w 3383573"/>
              <a:gd name="connsiteY10" fmla="*/ 677567 h 677567"/>
              <a:gd name="connsiteX11" fmla="*/ 0 w 3383573"/>
              <a:gd name="connsiteY11" fmla="*/ 677567 h 677567"/>
              <a:gd name="connsiteX12" fmla="*/ 0 w 3383573"/>
              <a:gd name="connsiteY12" fmla="*/ 0 h 67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3" h="677567" fill="none" extrusionOk="0">
                <a:moveTo>
                  <a:pt x="0" y="0"/>
                </a:moveTo>
                <a:cubicBezTo>
                  <a:pt x="215212" y="-23508"/>
                  <a:pt x="386413" y="-17954"/>
                  <a:pt x="676715" y="0"/>
                </a:cubicBezTo>
                <a:cubicBezTo>
                  <a:pt x="967017" y="17954"/>
                  <a:pt x="1033594" y="3787"/>
                  <a:pt x="1353429" y="0"/>
                </a:cubicBezTo>
                <a:cubicBezTo>
                  <a:pt x="1673264" y="-3787"/>
                  <a:pt x="1843401" y="36646"/>
                  <a:pt x="2097815" y="0"/>
                </a:cubicBezTo>
                <a:cubicBezTo>
                  <a:pt x="2352229" y="-36646"/>
                  <a:pt x="2439077" y="-11476"/>
                  <a:pt x="2706858" y="0"/>
                </a:cubicBezTo>
                <a:cubicBezTo>
                  <a:pt x="2974639" y="11476"/>
                  <a:pt x="3228707" y="22696"/>
                  <a:pt x="3383573" y="0"/>
                </a:cubicBezTo>
                <a:cubicBezTo>
                  <a:pt x="3400041" y="232252"/>
                  <a:pt x="3401852" y="474604"/>
                  <a:pt x="3383573" y="677567"/>
                </a:cubicBezTo>
                <a:cubicBezTo>
                  <a:pt x="3062267" y="691766"/>
                  <a:pt x="2866406" y="671458"/>
                  <a:pt x="2706858" y="677567"/>
                </a:cubicBezTo>
                <a:cubicBezTo>
                  <a:pt x="2547311" y="683676"/>
                  <a:pt x="2230994" y="679881"/>
                  <a:pt x="2097815" y="677567"/>
                </a:cubicBezTo>
                <a:cubicBezTo>
                  <a:pt x="1964636" y="675253"/>
                  <a:pt x="1720077" y="665056"/>
                  <a:pt x="1353429" y="677567"/>
                </a:cubicBezTo>
                <a:cubicBezTo>
                  <a:pt x="986781" y="690078"/>
                  <a:pt x="930155" y="707338"/>
                  <a:pt x="609043" y="677567"/>
                </a:cubicBezTo>
                <a:cubicBezTo>
                  <a:pt x="287931" y="647796"/>
                  <a:pt x="191229" y="657338"/>
                  <a:pt x="0" y="677567"/>
                </a:cubicBezTo>
                <a:cubicBezTo>
                  <a:pt x="15317" y="358434"/>
                  <a:pt x="-21853" y="176947"/>
                  <a:pt x="0" y="0"/>
                </a:cubicBezTo>
                <a:close/>
              </a:path>
              <a:path w="3383573" h="677567" stroke="0" extrusionOk="0">
                <a:moveTo>
                  <a:pt x="0" y="0"/>
                </a:moveTo>
                <a:cubicBezTo>
                  <a:pt x="283746" y="25621"/>
                  <a:pt x="430623" y="-28291"/>
                  <a:pt x="575207" y="0"/>
                </a:cubicBezTo>
                <a:cubicBezTo>
                  <a:pt x="719791" y="28291"/>
                  <a:pt x="945292" y="8161"/>
                  <a:pt x="1218086" y="0"/>
                </a:cubicBezTo>
                <a:cubicBezTo>
                  <a:pt x="1490880" y="-8161"/>
                  <a:pt x="1538593" y="21317"/>
                  <a:pt x="1793294" y="0"/>
                </a:cubicBezTo>
                <a:cubicBezTo>
                  <a:pt x="2047995" y="-21317"/>
                  <a:pt x="2160774" y="1363"/>
                  <a:pt x="2368501" y="0"/>
                </a:cubicBezTo>
                <a:cubicBezTo>
                  <a:pt x="2576228" y="-1363"/>
                  <a:pt x="3138023" y="17455"/>
                  <a:pt x="3383573" y="0"/>
                </a:cubicBezTo>
                <a:cubicBezTo>
                  <a:pt x="3385682" y="301808"/>
                  <a:pt x="3356510" y="394847"/>
                  <a:pt x="3383573" y="677567"/>
                </a:cubicBezTo>
                <a:cubicBezTo>
                  <a:pt x="3202187" y="707365"/>
                  <a:pt x="2967876" y="655026"/>
                  <a:pt x="2740694" y="677567"/>
                </a:cubicBezTo>
                <a:cubicBezTo>
                  <a:pt x="2513512" y="700108"/>
                  <a:pt x="2354247" y="661732"/>
                  <a:pt x="2131651" y="677567"/>
                </a:cubicBezTo>
                <a:cubicBezTo>
                  <a:pt x="1909055" y="693402"/>
                  <a:pt x="1743751" y="670303"/>
                  <a:pt x="1454936" y="677567"/>
                </a:cubicBezTo>
                <a:cubicBezTo>
                  <a:pt x="1166121" y="684831"/>
                  <a:pt x="1125157" y="696795"/>
                  <a:pt x="845893" y="677567"/>
                </a:cubicBezTo>
                <a:cubicBezTo>
                  <a:pt x="566629" y="658339"/>
                  <a:pt x="190146" y="651899"/>
                  <a:pt x="0" y="677567"/>
                </a:cubicBezTo>
                <a:cubicBezTo>
                  <a:pt x="-27237" y="431778"/>
                  <a:pt x="-28993" y="236843"/>
                  <a:pt x="0" y="0"/>
                </a:cubicBezTo>
                <a:close/>
              </a:path>
            </a:pathLst>
          </a:custGeom>
          <a:solidFill>
            <a:srgbClr val="F177C3"/>
          </a:solidFill>
          <a:ln>
            <a:extLst>
              <a:ext uri="{C807C97D-BFC1-408E-A445-0C87EB9F89A2}">
                <ask:lineSketchStyleProps xmlns:ask="http://schemas.microsoft.com/office/drawing/2018/sketchyshapes" sd="295471855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/>
              <a:t>Sharing Economy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7DCE376-9ACC-4D31-0634-404B68C2BB1D}"/>
              </a:ext>
            </a:extLst>
          </p:cNvPr>
          <p:cNvSpPr txBox="1"/>
          <p:nvPr/>
        </p:nvSpPr>
        <p:spPr>
          <a:xfrm>
            <a:off x="723296" y="2841001"/>
            <a:ext cx="3383573" cy="2177940"/>
          </a:xfrm>
          <a:custGeom>
            <a:avLst/>
            <a:gdLst>
              <a:gd name="connsiteX0" fmla="*/ 0 w 3383573"/>
              <a:gd name="connsiteY0" fmla="*/ 0 h 2177940"/>
              <a:gd name="connsiteX1" fmla="*/ 744386 w 3383573"/>
              <a:gd name="connsiteY1" fmla="*/ 0 h 2177940"/>
              <a:gd name="connsiteX2" fmla="*/ 1387265 w 3383573"/>
              <a:gd name="connsiteY2" fmla="*/ 0 h 2177940"/>
              <a:gd name="connsiteX3" fmla="*/ 1962472 w 3383573"/>
              <a:gd name="connsiteY3" fmla="*/ 0 h 2177940"/>
              <a:gd name="connsiteX4" fmla="*/ 2673023 w 3383573"/>
              <a:gd name="connsiteY4" fmla="*/ 0 h 2177940"/>
              <a:gd name="connsiteX5" fmla="*/ 3383573 w 3383573"/>
              <a:gd name="connsiteY5" fmla="*/ 0 h 2177940"/>
              <a:gd name="connsiteX6" fmla="*/ 3383573 w 3383573"/>
              <a:gd name="connsiteY6" fmla="*/ 588044 h 2177940"/>
              <a:gd name="connsiteX7" fmla="*/ 3383573 w 3383573"/>
              <a:gd name="connsiteY7" fmla="*/ 1110749 h 2177940"/>
              <a:gd name="connsiteX8" fmla="*/ 3383573 w 3383573"/>
              <a:gd name="connsiteY8" fmla="*/ 1633455 h 2177940"/>
              <a:gd name="connsiteX9" fmla="*/ 3383573 w 3383573"/>
              <a:gd name="connsiteY9" fmla="*/ 2177940 h 2177940"/>
              <a:gd name="connsiteX10" fmla="*/ 2774530 w 3383573"/>
              <a:gd name="connsiteY10" fmla="*/ 2177940 h 2177940"/>
              <a:gd name="connsiteX11" fmla="*/ 2063980 w 3383573"/>
              <a:gd name="connsiteY11" fmla="*/ 2177940 h 2177940"/>
              <a:gd name="connsiteX12" fmla="*/ 1488772 w 3383573"/>
              <a:gd name="connsiteY12" fmla="*/ 2177940 h 2177940"/>
              <a:gd name="connsiteX13" fmla="*/ 845893 w 3383573"/>
              <a:gd name="connsiteY13" fmla="*/ 2177940 h 2177940"/>
              <a:gd name="connsiteX14" fmla="*/ 0 w 3383573"/>
              <a:gd name="connsiteY14" fmla="*/ 2177940 h 2177940"/>
              <a:gd name="connsiteX15" fmla="*/ 0 w 3383573"/>
              <a:gd name="connsiteY15" fmla="*/ 1698793 h 2177940"/>
              <a:gd name="connsiteX16" fmla="*/ 0 w 3383573"/>
              <a:gd name="connsiteY16" fmla="*/ 1132529 h 2177940"/>
              <a:gd name="connsiteX17" fmla="*/ 0 w 3383573"/>
              <a:gd name="connsiteY17" fmla="*/ 544485 h 2177940"/>
              <a:gd name="connsiteX18" fmla="*/ 0 w 3383573"/>
              <a:gd name="connsiteY18" fmla="*/ 0 h 217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83573" h="2177940" fill="none" extrusionOk="0">
                <a:moveTo>
                  <a:pt x="0" y="0"/>
                </a:moveTo>
                <a:cubicBezTo>
                  <a:pt x="260491" y="-25867"/>
                  <a:pt x="532734" y="-12099"/>
                  <a:pt x="744386" y="0"/>
                </a:cubicBezTo>
                <a:cubicBezTo>
                  <a:pt x="956038" y="12099"/>
                  <a:pt x="1228722" y="-4194"/>
                  <a:pt x="1387265" y="0"/>
                </a:cubicBezTo>
                <a:cubicBezTo>
                  <a:pt x="1545808" y="4194"/>
                  <a:pt x="1759006" y="-19406"/>
                  <a:pt x="1962472" y="0"/>
                </a:cubicBezTo>
                <a:cubicBezTo>
                  <a:pt x="2165938" y="19406"/>
                  <a:pt x="2483000" y="7031"/>
                  <a:pt x="2673023" y="0"/>
                </a:cubicBezTo>
                <a:cubicBezTo>
                  <a:pt x="2863046" y="-7031"/>
                  <a:pt x="3143590" y="9025"/>
                  <a:pt x="3383573" y="0"/>
                </a:cubicBezTo>
                <a:cubicBezTo>
                  <a:pt x="3399706" y="236820"/>
                  <a:pt x="3380877" y="466308"/>
                  <a:pt x="3383573" y="588044"/>
                </a:cubicBezTo>
                <a:cubicBezTo>
                  <a:pt x="3386269" y="709780"/>
                  <a:pt x="3391654" y="960104"/>
                  <a:pt x="3383573" y="1110749"/>
                </a:cubicBezTo>
                <a:cubicBezTo>
                  <a:pt x="3375492" y="1261395"/>
                  <a:pt x="3379723" y="1464253"/>
                  <a:pt x="3383573" y="1633455"/>
                </a:cubicBezTo>
                <a:cubicBezTo>
                  <a:pt x="3387423" y="1802657"/>
                  <a:pt x="3408422" y="1924809"/>
                  <a:pt x="3383573" y="2177940"/>
                </a:cubicBezTo>
                <a:cubicBezTo>
                  <a:pt x="3186001" y="2148035"/>
                  <a:pt x="2947414" y="2155861"/>
                  <a:pt x="2774530" y="2177940"/>
                </a:cubicBezTo>
                <a:cubicBezTo>
                  <a:pt x="2601646" y="2200019"/>
                  <a:pt x="2312101" y="2142613"/>
                  <a:pt x="2063980" y="2177940"/>
                </a:cubicBezTo>
                <a:cubicBezTo>
                  <a:pt x="1815859" y="2213268"/>
                  <a:pt x="1619693" y="2162672"/>
                  <a:pt x="1488772" y="2177940"/>
                </a:cubicBezTo>
                <a:cubicBezTo>
                  <a:pt x="1357851" y="2193208"/>
                  <a:pt x="1077324" y="2197442"/>
                  <a:pt x="845893" y="2177940"/>
                </a:cubicBezTo>
                <a:cubicBezTo>
                  <a:pt x="614462" y="2158438"/>
                  <a:pt x="273256" y="2195351"/>
                  <a:pt x="0" y="2177940"/>
                </a:cubicBezTo>
                <a:cubicBezTo>
                  <a:pt x="-1837" y="2055231"/>
                  <a:pt x="9366" y="1921167"/>
                  <a:pt x="0" y="1698793"/>
                </a:cubicBezTo>
                <a:cubicBezTo>
                  <a:pt x="-9366" y="1476419"/>
                  <a:pt x="1135" y="1262578"/>
                  <a:pt x="0" y="1132529"/>
                </a:cubicBezTo>
                <a:cubicBezTo>
                  <a:pt x="-1135" y="1002480"/>
                  <a:pt x="3988" y="727647"/>
                  <a:pt x="0" y="544485"/>
                </a:cubicBezTo>
                <a:cubicBezTo>
                  <a:pt x="-3988" y="361323"/>
                  <a:pt x="22237" y="119090"/>
                  <a:pt x="0" y="0"/>
                </a:cubicBezTo>
                <a:close/>
              </a:path>
              <a:path w="3383573" h="2177940" stroke="0" extrusionOk="0">
                <a:moveTo>
                  <a:pt x="0" y="0"/>
                </a:moveTo>
                <a:cubicBezTo>
                  <a:pt x="287142" y="35482"/>
                  <a:pt x="499368" y="11578"/>
                  <a:pt x="744386" y="0"/>
                </a:cubicBezTo>
                <a:cubicBezTo>
                  <a:pt x="989404" y="-11578"/>
                  <a:pt x="1132312" y="4444"/>
                  <a:pt x="1421101" y="0"/>
                </a:cubicBezTo>
                <a:cubicBezTo>
                  <a:pt x="1709891" y="-4444"/>
                  <a:pt x="1912726" y="-29671"/>
                  <a:pt x="2063980" y="0"/>
                </a:cubicBezTo>
                <a:cubicBezTo>
                  <a:pt x="2215234" y="29671"/>
                  <a:pt x="2561030" y="-16578"/>
                  <a:pt x="2774530" y="0"/>
                </a:cubicBezTo>
                <a:cubicBezTo>
                  <a:pt x="2988030" y="16578"/>
                  <a:pt x="3200646" y="-16472"/>
                  <a:pt x="3383573" y="0"/>
                </a:cubicBezTo>
                <a:cubicBezTo>
                  <a:pt x="3409331" y="212601"/>
                  <a:pt x="3377494" y="295633"/>
                  <a:pt x="3383573" y="566264"/>
                </a:cubicBezTo>
                <a:cubicBezTo>
                  <a:pt x="3389652" y="836895"/>
                  <a:pt x="3401403" y="851928"/>
                  <a:pt x="3383573" y="1088970"/>
                </a:cubicBezTo>
                <a:cubicBezTo>
                  <a:pt x="3365743" y="1326012"/>
                  <a:pt x="3382426" y="1451531"/>
                  <a:pt x="3383573" y="1633455"/>
                </a:cubicBezTo>
                <a:cubicBezTo>
                  <a:pt x="3384720" y="1815379"/>
                  <a:pt x="3370533" y="2058040"/>
                  <a:pt x="3383573" y="2177940"/>
                </a:cubicBezTo>
                <a:cubicBezTo>
                  <a:pt x="3092356" y="2207636"/>
                  <a:pt x="2902909" y="2200274"/>
                  <a:pt x="2673023" y="2177940"/>
                </a:cubicBezTo>
                <a:cubicBezTo>
                  <a:pt x="2443137" y="2155607"/>
                  <a:pt x="2357063" y="2189870"/>
                  <a:pt x="2063980" y="2177940"/>
                </a:cubicBezTo>
                <a:cubicBezTo>
                  <a:pt x="1770897" y="2166010"/>
                  <a:pt x="1660562" y="2161243"/>
                  <a:pt x="1387265" y="2177940"/>
                </a:cubicBezTo>
                <a:cubicBezTo>
                  <a:pt x="1113969" y="2194637"/>
                  <a:pt x="890481" y="2154107"/>
                  <a:pt x="744386" y="2177940"/>
                </a:cubicBezTo>
                <a:cubicBezTo>
                  <a:pt x="598291" y="2201773"/>
                  <a:pt x="169752" y="2190906"/>
                  <a:pt x="0" y="2177940"/>
                </a:cubicBezTo>
                <a:cubicBezTo>
                  <a:pt x="-4960" y="1993918"/>
                  <a:pt x="23473" y="1809748"/>
                  <a:pt x="0" y="1633455"/>
                </a:cubicBezTo>
                <a:cubicBezTo>
                  <a:pt x="-23473" y="1457162"/>
                  <a:pt x="-4555" y="1256379"/>
                  <a:pt x="0" y="1154308"/>
                </a:cubicBezTo>
                <a:cubicBezTo>
                  <a:pt x="4555" y="1052237"/>
                  <a:pt x="-25541" y="809467"/>
                  <a:pt x="0" y="609823"/>
                </a:cubicBezTo>
                <a:cubicBezTo>
                  <a:pt x="25541" y="410179"/>
                  <a:pt x="-27824" y="202585"/>
                  <a:pt x="0" y="0"/>
                </a:cubicBezTo>
                <a:close/>
              </a:path>
            </a:pathLst>
          </a:custGeom>
          <a:ln>
            <a:solidFill>
              <a:srgbClr val="F177C3"/>
            </a:solidFill>
            <a:extLst>
              <a:ext uri="{C807C97D-BFC1-408E-A445-0C87EB9F89A2}">
                <ask:lineSketchStyleProps xmlns:ask="http://schemas.microsoft.com/office/drawing/2018/sketchyshapes" sd="261525440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>
                <a:solidFill>
                  <a:schemeClr val="tx1"/>
                </a:solidFill>
              </a:rPr>
              <a:t>Carsharing-Unternehmen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>
                <a:solidFill>
                  <a:schemeClr val="tx1"/>
                </a:solidFill>
              </a:rPr>
              <a:t>Effizientere Nutzung ungenutzter Autos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>
                <a:solidFill>
                  <a:schemeClr val="tx1"/>
                </a:solidFill>
              </a:rPr>
              <a:t>Zugang zu Mobilität erleichtern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F0FC625-4B67-E379-5C42-6078D02447EF}"/>
              </a:ext>
            </a:extLst>
          </p:cNvPr>
          <p:cNvSpPr txBox="1"/>
          <p:nvPr/>
        </p:nvSpPr>
        <p:spPr>
          <a:xfrm>
            <a:off x="4724239" y="2842551"/>
            <a:ext cx="3383573" cy="2170052"/>
          </a:xfrm>
          <a:custGeom>
            <a:avLst/>
            <a:gdLst>
              <a:gd name="connsiteX0" fmla="*/ 0 w 3383573"/>
              <a:gd name="connsiteY0" fmla="*/ 0 h 2170052"/>
              <a:gd name="connsiteX1" fmla="*/ 744386 w 3383573"/>
              <a:gd name="connsiteY1" fmla="*/ 0 h 2170052"/>
              <a:gd name="connsiteX2" fmla="*/ 1387265 w 3383573"/>
              <a:gd name="connsiteY2" fmla="*/ 0 h 2170052"/>
              <a:gd name="connsiteX3" fmla="*/ 1962472 w 3383573"/>
              <a:gd name="connsiteY3" fmla="*/ 0 h 2170052"/>
              <a:gd name="connsiteX4" fmla="*/ 2673023 w 3383573"/>
              <a:gd name="connsiteY4" fmla="*/ 0 h 2170052"/>
              <a:gd name="connsiteX5" fmla="*/ 3383573 w 3383573"/>
              <a:gd name="connsiteY5" fmla="*/ 0 h 2170052"/>
              <a:gd name="connsiteX6" fmla="*/ 3383573 w 3383573"/>
              <a:gd name="connsiteY6" fmla="*/ 585914 h 2170052"/>
              <a:gd name="connsiteX7" fmla="*/ 3383573 w 3383573"/>
              <a:gd name="connsiteY7" fmla="*/ 1106727 h 2170052"/>
              <a:gd name="connsiteX8" fmla="*/ 3383573 w 3383573"/>
              <a:gd name="connsiteY8" fmla="*/ 1627539 h 2170052"/>
              <a:gd name="connsiteX9" fmla="*/ 3383573 w 3383573"/>
              <a:gd name="connsiteY9" fmla="*/ 2170052 h 2170052"/>
              <a:gd name="connsiteX10" fmla="*/ 2774530 w 3383573"/>
              <a:gd name="connsiteY10" fmla="*/ 2170052 h 2170052"/>
              <a:gd name="connsiteX11" fmla="*/ 2063980 w 3383573"/>
              <a:gd name="connsiteY11" fmla="*/ 2170052 h 2170052"/>
              <a:gd name="connsiteX12" fmla="*/ 1488772 w 3383573"/>
              <a:gd name="connsiteY12" fmla="*/ 2170052 h 2170052"/>
              <a:gd name="connsiteX13" fmla="*/ 845893 w 3383573"/>
              <a:gd name="connsiteY13" fmla="*/ 2170052 h 2170052"/>
              <a:gd name="connsiteX14" fmla="*/ 0 w 3383573"/>
              <a:gd name="connsiteY14" fmla="*/ 2170052 h 2170052"/>
              <a:gd name="connsiteX15" fmla="*/ 0 w 3383573"/>
              <a:gd name="connsiteY15" fmla="*/ 1692641 h 2170052"/>
              <a:gd name="connsiteX16" fmla="*/ 0 w 3383573"/>
              <a:gd name="connsiteY16" fmla="*/ 1128427 h 2170052"/>
              <a:gd name="connsiteX17" fmla="*/ 0 w 3383573"/>
              <a:gd name="connsiteY17" fmla="*/ 542513 h 2170052"/>
              <a:gd name="connsiteX18" fmla="*/ 0 w 3383573"/>
              <a:gd name="connsiteY18" fmla="*/ 0 h 217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83573" h="2170052" fill="none" extrusionOk="0">
                <a:moveTo>
                  <a:pt x="0" y="0"/>
                </a:moveTo>
                <a:cubicBezTo>
                  <a:pt x="260491" y="-25867"/>
                  <a:pt x="532734" y="-12099"/>
                  <a:pt x="744386" y="0"/>
                </a:cubicBezTo>
                <a:cubicBezTo>
                  <a:pt x="956038" y="12099"/>
                  <a:pt x="1228722" y="-4194"/>
                  <a:pt x="1387265" y="0"/>
                </a:cubicBezTo>
                <a:cubicBezTo>
                  <a:pt x="1545808" y="4194"/>
                  <a:pt x="1759006" y="-19406"/>
                  <a:pt x="1962472" y="0"/>
                </a:cubicBezTo>
                <a:cubicBezTo>
                  <a:pt x="2165938" y="19406"/>
                  <a:pt x="2483000" y="7031"/>
                  <a:pt x="2673023" y="0"/>
                </a:cubicBezTo>
                <a:cubicBezTo>
                  <a:pt x="2863046" y="-7031"/>
                  <a:pt x="3143590" y="9025"/>
                  <a:pt x="3383573" y="0"/>
                </a:cubicBezTo>
                <a:cubicBezTo>
                  <a:pt x="3366045" y="240685"/>
                  <a:pt x="3383116" y="418240"/>
                  <a:pt x="3383573" y="585914"/>
                </a:cubicBezTo>
                <a:cubicBezTo>
                  <a:pt x="3384030" y="753588"/>
                  <a:pt x="3389455" y="868785"/>
                  <a:pt x="3383573" y="1106727"/>
                </a:cubicBezTo>
                <a:cubicBezTo>
                  <a:pt x="3377691" y="1344669"/>
                  <a:pt x="3395905" y="1369246"/>
                  <a:pt x="3383573" y="1627539"/>
                </a:cubicBezTo>
                <a:cubicBezTo>
                  <a:pt x="3371241" y="1885832"/>
                  <a:pt x="3379442" y="2030463"/>
                  <a:pt x="3383573" y="2170052"/>
                </a:cubicBezTo>
                <a:cubicBezTo>
                  <a:pt x="3186001" y="2140147"/>
                  <a:pt x="2947414" y="2147973"/>
                  <a:pt x="2774530" y="2170052"/>
                </a:cubicBezTo>
                <a:cubicBezTo>
                  <a:pt x="2601646" y="2192131"/>
                  <a:pt x="2312101" y="2134725"/>
                  <a:pt x="2063980" y="2170052"/>
                </a:cubicBezTo>
                <a:cubicBezTo>
                  <a:pt x="1815859" y="2205380"/>
                  <a:pt x="1619693" y="2154784"/>
                  <a:pt x="1488772" y="2170052"/>
                </a:cubicBezTo>
                <a:cubicBezTo>
                  <a:pt x="1357851" y="2185320"/>
                  <a:pt x="1077324" y="2189554"/>
                  <a:pt x="845893" y="2170052"/>
                </a:cubicBezTo>
                <a:cubicBezTo>
                  <a:pt x="614462" y="2150550"/>
                  <a:pt x="273256" y="2187463"/>
                  <a:pt x="0" y="2170052"/>
                </a:cubicBezTo>
                <a:cubicBezTo>
                  <a:pt x="23266" y="2019124"/>
                  <a:pt x="-12581" y="1906624"/>
                  <a:pt x="0" y="1692641"/>
                </a:cubicBezTo>
                <a:cubicBezTo>
                  <a:pt x="12581" y="1478658"/>
                  <a:pt x="24436" y="1371452"/>
                  <a:pt x="0" y="1128427"/>
                </a:cubicBezTo>
                <a:cubicBezTo>
                  <a:pt x="-24436" y="885402"/>
                  <a:pt x="-27546" y="696037"/>
                  <a:pt x="0" y="542513"/>
                </a:cubicBezTo>
                <a:cubicBezTo>
                  <a:pt x="27546" y="388989"/>
                  <a:pt x="-21500" y="207570"/>
                  <a:pt x="0" y="0"/>
                </a:cubicBezTo>
                <a:close/>
              </a:path>
              <a:path w="3383573" h="2170052" stroke="0" extrusionOk="0">
                <a:moveTo>
                  <a:pt x="0" y="0"/>
                </a:moveTo>
                <a:cubicBezTo>
                  <a:pt x="287142" y="35482"/>
                  <a:pt x="499368" y="11578"/>
                  <a:pt x="744386" y="0"/>
                </a:cubicBezTo>
                <a:cubicBezTo>
                  <a:pt x="989404" y="-11578"/>
                  <a:pt x="1132312" y="4444"/>
                  <a:pt x="1421101" y="0"/>
                </a:cubicBezTo>
                <a:cubicBezTo>
                  <a:pt x="1709891" y="-4444"/>
                  <a:pt x="1912726" y="-29671"/>
                  <a:pt x="2063980" y="0"/>
                </a:cubicBezTo>
                <a:cubicBezTo>
                  <a:pt x="2215234" y="29671"/>
                  <a:pt x="2561030" y="-16578"/>
                  <a:pt x="2774530" y="0"/>
                </a:cubicBezTo>
                <a:cubicBezTo>
                  <a:pt x="2988030" y="16578"/>
                  <a:pt x="3200646" y="-16472"/>
                  <a:pt x="3383573" y="0"/>
                </a:cubicBezTo>
                <a:cubicBezTo>
                  <a:pt x="3400401" y="173080"/>
                  <a:pt x="3355539" y="317418"/>
                  <a:pt x="3383573" y="564214"/>
                </a:cubicBezTo>
                <a:cubicBezTo>
                  <a:pt x="3411607" y="811010"/>
                  <a:pt x="3398083" y="893344"/>
                  <a:pt x="3383573" y="1085026"/>
                </a:cubicBezTo>
                <a:cubicBezTo>
                  <a:pt x="3369063" y="1276708"/>
                  <a:pt x="3359465" y="1419093"/>
                  <a:pt x="3383573" y="1627539"/>
                </a:cubicBezTo>
                <a:cubicBezTo>
                  <a:pt x="3407681" y="1835985"/>
                  <a:pt x="3387589" y="1948462"/>
                  <a:pt x="3383573" y="2170052"/>
                </a:cubicBezTo>
                <a:cubicBezTo>
                  <a:pt x="3092356" y="2199748"/>
                  <a:pt x="2902909" y="2192386"/>
                  <a:pt x="2673023" y="2170052"/>
                </a:cubicBezTo>
                <a:cubicBezTo>
                  <a:pt x="2443137" y="2147719"/>
                  <a:pt x="2357063" y="2181982"/>
                  <a:pt x="2063980" y="2170052"/>
                </a:cubicBezTo>
                <a:cubicBezTo>
                  <a:pt x="1770897" y="2158122"/>
                  <a:pt x="1660562" y="2153355"/>
                  <a:pt x="1387265" y="2170052"/>
                </a:cubicBezTo>
                <a:cubicBezTo>
                  <a:pt x="1113969" y="2186749"/>
                  <a:pt x="890481" y="2146219"/>
                  <a:pt x="744386" y="2170052"/>
                </a:cubicBezTo>
                <a:cubicBezTo>
                  <a:pt x="598291" y="2193885"/>
                  <a:pt x="169752" y="2183018"/>
                  <a:pt x="0" y="2170052"/>
                </a:cubicBezTo>
                <a:cubicBezTo>
                  <a:pt x="-16485" y="1958284"/>
                  <a:pt x="-1753" y="1745576"/>
                  <a:pt x="0" y="1627539"/>
                </a:cubicBezTo>
                <a:cubicBezTo>
                  <a:pt x="1753" y="1509502"/>
                  <a:pt x="9923" y="1250573"/>
                  <a:pt x="0" y="1150128"/>
                </a:cubicBezTo>
                <a:cubicBezTo>
                  <a:pt x="-9923" y="1049683"/>
                  <a:pt x="10152" y="780949"/>
                  <a:pt x="0" y="607615"/>
                </a:cubicBezTo>
                <a:cubicBezTo>
                  <a:pt x="-10152" y="434281"/>
                  <a:pt x="5332" y="170962"/>
                  <a:pt x="0" y="0"/>
                </a:cubicBezTo>
                <a:close/>
              </a:path>
            </a:pathLst>
          </a:custGeom>
          <a:ln>
            <a:solidFill>
              <a:srgbClr val="C71585"/>
            </a:solidFill>
            <a:extLst>
              <a:ext uri="{C807C97D-BFC1-408E-A445-0C87EB9F89A2}">
                <ask:lineSketchStyleProps xmlns:ask="http://schemas.microsoft.com/office/drawing/2018/sketchyshapes" sd="261525440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 b="0" i="0" u="none" strike="noStrike">
                <a:solidFill>
                  <a:srgbClr val="000000"/>
                </a:solidFill>
                <a:effectLst/>
                <a:latin typeface="-webkit-standard"/>
              </a:rPr>
              <a:t>Rettung und Lieferung von biologischem Obst und Gemüse, die aufgrund von Größe oder Form nicht den Handelsnormen entsprechen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 b="0" i="0" u="none" strike="noStrike">
                <a:solidFill>
                  <a:srgbClr val="000000"/>
                </a:solidFill>
                <a:effectLst/>
                <a:latin typeface="-webkit-standard"/>
              </a:rPr>
              <a:t>Lebensmittelverschwendung reduzieren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00DEA17-5CCD-2601-C5CC-25614E06A9C7}"/>
              </a:ext>
            </a:extLst>
          </p:cNvPr>
          <p:cNvSpPr/>
          <p:nvPr/>
        </p:nvSpPr>
        <p:spPr>
          <a:xfrm>
            <a:off x="4724239" y="5309356"/>
            <a:ext cx="3383572" cy="699198"/>
          </a:xfrm>
          <a:custGeom>
            <a:avLst/>
            <a:gdLst>
              <a:gd name="connsiteX0" fmla="*/ 0 w 3383572"/>
              <a:gd name="connsiteY0" fmla="*/ 0 h 699198"/>
              <a:gd name="connsiteX1" fmla="*/ 642879 w 3383572"/>
              <a:gd name="connsiteY1" fmla="*/ 0 h 699198"/>
              <a:gd name="connsiteX2" fmla="*/ 1251922 w 3383572"/>
              <a:gd name="connsiteY2" fmla="*/ 0 h 699198"/>
              <a:gd name="connsiteX3" fmla="*/ 1962472 w 3383572"/>
              <a:gd name="connsiteY3" fmla="*/ 0 h 699198"/>
              <a:gd name="connsiteX4" fmla="*/ 2537679 w 3383572"/>
              <a:gd name="connsiteY4" fmla="*/ 0 h 699198"/>
              <a:gd name="connsiteX5" fmla="*/ 3383572 w 3383572"/>
              <a:gd name="connsiteY5" fmla="*/ 0 h 699198"/>
              <a:gd name="connsiteX6" fmla="*/ 3383572 w 3383572"/>
              <a:gd name="connsiteY6" fmla="*/ 699198 h 699198"/>
              <a:gd name="connsiteX7" fmla="*/ 2673022 w 3383572"/>
              <a:gd name="connsiteY7" fmla="*/ 699198 h 699198"/>
              <a:gd name="connsiteX8" fmla="*/ 1996307 w 3383572"/>
              <a:gd name="connsiteY8" fmla="*/ 699198 h 699198"/>
              <a:gd name="connsiteX9" fmla="*/ 1319593 w 3383572"/>
              <a:gd name="connsiteY9" fmla="*/ 699198 h 699198"/>
              <a:gd name="connsiteX10" fmla="*/ 676714 w 3383572"/>
              <a:gd name="connsiteY10" fmla="*/ 699198 h 699198"/>
              <a:gd name="connsiteX11" fmla="*/ 0 w 3383572"/>
              <a:gd name="connsiteY11" fmla="*/ 699198 h 699198"/>
              <a:gd name="connsiteX12" fmla="*/ 0 w 3383572"/>
              <a:gd name="connsiteY12" fmla="*/ 0 h 69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2" h="699198" fill="none" extrusionOk="0">
                <a:moveTo>
                  <a:pt x="0" y="0"/>
                </a:moveTo>
                <a:cubicBezTo>
                  <a:pt x="162516" y="2799"/>
                  <a:pt x="342962" y="-6105"/>
                  <a:pt x="642879" y="0"/>
                </a:cubicBezTo>
                <a:cubicBezTo>
                  <a:pt x="942796" y="6105"/>
                  <a:pt x="1063536" y="-21911"/>
                  <a:pt x="1251922" y="0"/>
                </a:cubicBezTo>
                <a:cubicBezTo>
                  <a:pt x="1440308" y="21911"/>
                  <a:pt x="1799885" y="31136"/>
                  <a:pt x="1962472" y="0"/>
                </a:cubicBezTo>
                <a:cubicBezTo>
                  <a:pt x="2125059" y="-31136"/>
                  <a:pt x="2330085" y="6885"/>
                  <a:pt x="2537679" y="0"/>
                </a:cubicBezTo>
                <a:cubicBezTo>
                  <a:pt x="2745273" y="-6885"/>
                  <a:pt x="3008010" y="3508"/>
                  <a:pt x="3383572" y="0"/>
                </a:cubicBezTo>
                <a:cubicBezTo>
                  <a:pt x="3382395" y="179204"/>
                  <a:pt x="3373273" y="453937"/>
                  <a:pt x="3383572" y="699198"/>
                </a:cubicBezTo>
                <a:cubicBezTo>
                  <a:pt x="3079118" y="679374"/>
                  <a:pt x="2902879" y="692375"/>
                  <a:pt x="2673022" y="699198"/>
                </a:cubicBezTo>
                <a:cubicBezTo>
                  <a:pt x="2443165" y="706022"/>
                  <a:pt x="2170674" y="718291"/>
                  <a:pt x="1996307" y="699198"/>
                </a:cubicBezTo>
                <a:cubicBezTo>
                  <a:pt x="1821941" y="680105"/>
                  <a:pt x="1481647" y="715497"/>
                  <a:pt x="1319593" y="699198"/>
                </a:cubicBezTo>
                <a:cubicBezTo>
                  <a:pt x="1157539" y="682899"/>
                  <a:pt x="878912" y="691644"/>
                  <a:pt x="676714" y="699198"/>
                </a:cubicBezTo>
                <a:cubicBezTo>
                  <a:pt x="474516" y="706752"/>
                  <a:pt x="246152" y="702645"/>
                  <a:pt x="0" y="699198"/>
                </a:cubicBezTo>
                <a:cubicBezTo>
                  <a:pt x="15798" y="549713"/>
                  <a:pt x="19023" y="226430"/>
                  <a:pt x="0" y="0"/>
                </a:cubicBezTo>
                <a:close/>
              </a:path>
              <a:path w="3383572" h="699198" stroke="0" extrusionOk="0">
                <a:moveTo>
                  <a:pt x="0" y="0"/>
                </a:moveTo>
                <a:cubicBezTo>
                  <a:pt x="281146" y="7551"/>
                  <a:pt x="454929" y="-20241"/>
                  <a:pt x="642879" y="0"/>
                </a:cubicBezTo>
                <a:cubicBezTo>
                  <a:pt x="830829" y="20241"/>
                  <a:pt x="1111223" y="7088"/>
                  <a:pt x="1251922" y="0"/>
                </a:cubicBezTo>
                <a:cubicBezTo>
                  <a:pt x="1392621" y="-7088"/>
                  <a:pt x="1560759" y="-20837"/>
                  <a:pt x="1827129" y="0"/>
                </a:cubicBezTo>
                <a:cubicBezTo>
                  <a:pt x="2093499" y="20837"/>
                  <a:pt x="2235757" y="-11108"/>
                  <a:pt x="2571515" y="0"/>
                </a:cubicBezTo>
                <a:cubicBezTo>
                  <a:pt x="2907273" y="11108"/>
                  <a:pt x="3174339" y="23136"/>
                  <a:pt x="3383572" y="0"/>
                </a:cubicBezTo>
                <a:cubicBezTo>
                  <a:pt x="3368389" y="220224"/>
                  <a:pt x="3368198" y="427957"/>
                  <a:pt x="3383572" y="699198"/>
                </a:cubicBezTo>
                <a:cubicBezTo>
                  <a:pt x="3123305" y="680708"/>
                  <a:pt x="2843505" y="725850"/>
                  <a:pt x="2706858" y="699198"/>
                </a:cubicBezTo>
                <a:cubicBezTo>
                  <a:pt x="2570211" y="672546"/>
                  <a:pt x="2182424" y="674307"/>
                  <a:pt x="2030143" y="699198"/>
                </a:cubicBezTo>
                <a:cubicBezTo>
                  <a:pt x="1877863" y="724089"/>
                  <a:pt x="1617580" y="666909"/>
                  <a:pt x="1285757" y="699198"/>
                </a:cubicBezTo>
                <a:cubicBezTo>
                  <a:pt x="953934" y="731487"/>
                  <a:pt x="949896" y="715283"/>
                  <a:pt x="710550" y="699198"/>
                </a:cubicBezTo>
                <a:cubicBezTo>
                  <a:pt x="471204" y="683113"/>
                  <a:pt x="285831" y="714109"/>
                  <a:pt x="0" y="699198"/>
                </a:cubicBezTo>
                <a:cubicBezTo>
                  <a:pt x="-11523" y="394744"/>
                  <a:pt x="-5755" y="187263"/>
                  <a:pt x="0" y="0"/>
                </a:cubicBezTo>
                <a:close/>
              </a:path>
            </a:pathLst>
          </a:custGeom>
          <a:solidFill>
            <a:srgbClr val="C71585"/>
          </a:solidFill>
          <a:ln>
            <a:extLst>
              <a:ext uri="{C807C97D-BFC1-408E-A445-0C87EB9F89A2}">
                <ask:lineSketchStyleProps xmlns:ask="http://schemas.microsoft.com/office/drawing/2018/sketchyshapes" sd="30752171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/>
              <a:t>Kreislaufwirtschaft</a:t>
            </a:r>
            <a:endParaRPr lang="de-AT" b="1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3ACD62E-E3F9-13A8-F6E4-1C32E175C9E6}"/>
              </a:ext>
            </a:extLst>
          </p:cNvPr>
          <p:cNvSpPr/>
          <p:nvPr/>
        </p:nvSpPr>
        <p:spPr>
          <a:xfrm>
            <a:off x="8536252" y="5320171"/>
            <a:ext cx="3383572" cy="677567"/>
          </a:xfrm>
          <a:custGeom>
            <a:avLst/>
            <a:gdLst>
              <a:gd name="connsiteX0" fmla="*/ 0 w 3383572"/>
              <a:gd name="connsiteY0" fmla="*/ 0 h 677567"/>
              <a:gd name="connsiteX1" fmla="*/ 676714 w 3383572"/>
              <a:gd name="connsiteY1" fmla="*/ 0 h 677567"/>
              <a:gd name="connsiteX2" fmla="*/ 1353429 w 3383572"/>
              <a:gd name="connsiteY2" fmla="*/ 0 h 677567"/>
              <a:gd name="connsiteX3" fmla="*/ 2097815 w 3383572"/>
              <a:gd name="connsiteY3" fmla="*/ 0 h 677567"/>
              <a:gd name="connsiteX4" fmla="*/ 2706858 w 3383572"/>
              <a:gd name="connsiteY4" fmla="*/ 0 h 677567"/>
              <a:gd name="connsiteX5" fmla="*/ 3383572 w 3383572"/>
              <a:gd name="connsiteY5" fmla="*/ 0 h 677567"/>
              <a:gd name="connsiteX6" fmla="*/ 3383572 w 3383572"/>
              <a:gd name="connsiteY6" fmla="*/ 677567 h 677567"/>
              <a:gd name="connsiteX7" fmla="*/ 2706858 w 3383572"/>
              <a:gd name="connsiteY7" fmla="*/ 677567 h 677567"/>
              <a:gd name="connsiteX8" fmla="*/ 2097815 w 3383572"/>
              <a:gd name="connsiteY8" fmla="*/ 677567 h 677567"/>
              <a:gd name="connsiteX9" fmla="*/ 1353429 w 3383572"/>
              <a:gd name="connsiteY9" fmla="*/ 677567 h 677567"/>
              <a:gd name="connsiteX10" fmla="*/ 609043 w 3383572"/>
              <a:gd name="connsiteY10" fmla="*/ 677567 h 677567"/>
              <a:gd name="connsiteX11" fmla="*/ 0 w 3383572"/>
              <a:gd name="connsiteY11" fmla="*/ 677567 h 677567"/>
              <a:gd name="connsiteX12" fmla="*/ 0 w 3383572"/>
              <a:gd name="connsiteY12" fmla="*/ 0 h 67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2" h="677567" fill="none" extrusionOk="0">
                <a:moveTo>
                  <a:pt x="0" y="0"/>
                </a:moveTo>
                <a:cubicBezTo>
                  <a:pt x="216810" y="-20234"/>
                  <a:pt x="389546" y="-13669"/>
                  <a:pt x="676714" y="0"/>
                </a:cubicBezTo>
                <a:cubicBezTo>
                  <a:pt x="963882" y="13669"/>
                  <a:pt x="1028319" y="-1440"/>
                  <a:pt x="1353429" y="0"/>
                </a:cubicBezTo>
                <a:cubicBezTo>
                  <a:pt x="1678540" y="1440"/>
                  <a:pt x="1843401" y="36646"/>
                  <a:pt x="2097815" y="0"/>
                </a:cubicBezTo>
                <a:cubicBezTo>
                  <a:pt x="2352229" y="-36646"/>
                  <a:pt x="2439077" y="-11476"/>
                  <a:pt x="2706858" y="0"/>
                </a:cubicBezTo>
                <a:cubicBezTo>
                  <a:pt x="2974639" y="11476"/>
                  <a:pt x="3230371" y="25715"/>
                  <a:pt x="3383572" y="0"/>
                </a:cubicBezTo>
                <a:cubicBezTo>
                  <a:pt x="3400040" y="232252"/>
                  <a:pt x="3401851" y="474604"/>
                  <a:pt x="3383572" y="677567"/>
                </a:cubicBezTo>
                <a:cubicBezTo>
                  <a:pt x="3059249" y="688138"/>
                  <a:pt x="2865663" y="668594"/>
                  <a:pt x="2706858" y="677567"/>
                </a:cubicBezTo>
                <a:cubicBezTo>
                  <a:pt x="2548053" y="686540"/>
                  <a:pt x="2230994" y="679881"/>
                  <a:pt x="2097815" y="677567"/>
                </a:cubicBezTo>
                <a:cubicBezTo>
                  <a:pt x="1964636" y="675253"/>
                  <a:pt x="1720077" y="665056"/>
                  <a:pt x="1353429" y="677567"/>
                </a:cubicBezTo>
                <a:cubicBezTo>
                  <a:pt x="986781" y="690078"/>
                  <a:pt x="930155" y="707338"/>
                  <a:pt x="609043" y="677567"/>
                </a:cubicBezTo>
                <a:cubicBezTo>
                  <a:pt x="287931" y="647796"/>
                  <a:pt x="191229" y="657338"/>
                  <a:pt x="0" y="677567"/>
                </a:cubicBezTo>
                <a:cubicBezTo>
                  <a:pt x="15317" y="358434"/>
                  <a:pt x="-21853" y="176947"/>
                  <a:pt x="0" y="0"/>
                </a:cubicBezTo>
                <a:close/>
              </a:path>
              <a:path w="3383572" h="677567" stroke="0" extrusionOk="0">
                <a:moveTo>
                  <a:pt x="0" y="0"/>
                </a:moveTo>
                <a:cubicBezTo>
                  <a:pt x="283746" y="25621"/>
                  <a:pt x="430623" y="-28291"/>
                  <a:pt x="575207" y="0"/>
                </a:cubicBezTo>
                <a:cubicBezTo>
                  <a:pt x="719791" y="28291"/>
                  <a:pt x="945292" y="8161"/>
                  <a:pt x="1218086" y="0"/>
                </a:cubicBezTo>
                <a:cubicBezTo>
                  <a:pt x="1490880" y="-8161"/>
                  <a:pt x="1540149" y="23233"/>
                  <a:pt x="1793293" y="0"/>
                </a:cubicBezTo>
                <a:cubicBezTo>
                  <a:pt x="2046437" y="-23233"/>
                  <a:pt x="2160773" y="1363"/>
                  <a:pt x="2368500" y="0"/>
                </a:cubicBezTo>
                <a:cubicBezTo>
                  <a:pt x="2576227" y="-1363"/>
                  <a:pt x="3138022" y="17455"/>
                  <a:pt x="3383572" y="0"/>
                </a:cubicBezTo>
                <a:cubicBezTo>
                  <a:pt x="3385681" y="301808"/>
                  <a:pt x="3356509" y="394847"/>
                  <a:pt x="3383572" y="677567"/>
                </a:cubicBezTo>
                <a:cubicBezTo>
                  <a:pt x="3202186" y="707365"/>
                  <a:pt x="2967875" y="655026"/>
                  <a:pt x="2740693" y="677567"/>
                </a:cubicBezTo>
                <a:cubicBezTo>
                  <a:pt x="2513511" y="700108"/>
                  <a:pt x="2354246" y="661732"/>
                  <a:pt x="2131650" y="677567"/>
                </a:cubicBezTo>
                <a:cubicBezTo>
                  <a:pt x="1909054" y="693402"/>
                  <a:pt x="1738232" y="668290"/>
                  <a:pt x="1454936" y="677567"/>
                </a:cubicBezTo>
                <a:cubicBezTo>
                  <a:pt x="1171640" y="686844"/>
                  <a:pt x="1125157" y="696795"/>
                  <a:pt x="845893" y="677567"/>
                </a:cubicBezTo>
                <a:cubicBezTo>
                  <a:pt x="566629" y="658339"/>
                  <a:pt x="190146" y="651899"/>
                  <a:pt x="0" y="677567"/>
                </a:cubicBezTo>
                <a:cubicBezTo>
                  <a:pt x="-27237" y="431778"/>
                  <a:pt x="-28993" y="236843"/>
                  <a:pt x="0" y="0"/>
                </a:cubicBezTo>
                <a:close/>
              </a:path>
            </a:pathLst>
          </a:custGeom>
          <a:solidFill>
            <a:srgbClr val="F177C3"/>
          </a:solidFill>
          <a:ln>
            <a:extLst>
              <a:ext uri="{C807C97D-BFC1-408E-A445-0C87EB9F89A2}">
                <ask:lineSketchStyleProps xmlns:ask="http://schemas.microsoft.com/office/drawing/2018/sketchyshapes" sd="295471855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/>
              <a:t>Sharing Economy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2315C25-8624-CD56-3F91-6843821C5DDA}"/>
              </a:ext>
            </a:extLst>
          </p:cNvPr>
          <p:cNvSpPr txBox="1"/>
          <p:nvPr/>
        </p:nvSpPr>
        <p:spPr>
          <a:xfrm>
            <a:off x="8536251" y="2848889"/>
            <a:ext cx="3383574" cy="2170052"/>
          </a:xfrm>
          <a:custGeom>
            <a:avLst/>
            <a:gdLst>
              <a:gd name="connsiteX0" fmla="*/ 0 w 3383574"/>
              <a:gd name="connsiteY0" fmla="*/ 0 h 2170052"/>
              <a:gd name="connsiteX1" fmla="*/ 744386 w 3383574"/>
              <a:gd name="connsiteY1" fmla="*/ 0 h 2170052"/>
              <a:gd name="connsiteX2" fmla="*/ 1387265 w 3383574"/>
              <a:gd name="connsiteY2" fmla="*/ 0 h 2170052"/>
              <a:gd name="connsiteX3" fmla="*/ 1962473 w 3383574"/>
              <a:gd name="connsiteY3" fmla="*/ 0 h 2170052"/>
              <a:gd name="connsiteX4" fmla="*/ 2673023 w 3383574"/>
              <a:gd name="connsiteY4" fmla="*/ 0 h 2170052"/>
              <a:gd name="connsiteX5" fmla="*/ 3383574 w 3383574"/>
              <a:gd name="connsiteY5" fmla="*/ 0 h 2170052"/>
              <a:gd name="connsiteX6" fmla="*/ 3383574 w 3383574"/>
              <a:gd name="connsiteY6" fmla="*/ 585914 h 2170052"/>
              <a:gd name="connsiteX7" fmla="*/ 3383574 w 3383574"/>
              <a:gd name="connsiteY7" fmla="*/ 1106727 h 2170052"/>
              <a:gd name="connsiteX8" fmla="*/ 3383574 w 3383574"/>
              <a:gd name="connsiteY8" fmla="*/ 1627539 h 2170052"/>
              <a:gd name="connsiteX9" fmla="*/ 3383574 w 3383574"/>
              <a:gd name="connsiteY9" fmla="*/ 2170052 h 2170052"/>
              <a:gd name="connsiteX10" fmla="*/ 2774531 w 3383574"/>
              <a:gd name="connsiteY10" fmla="*/ 2170052 h 2170052"/>
              <a:gd name="connsiteX11" fmla="*/ 2063980 w 3383574"/>
              <a:gd name="connsiteY11" fmla="*/ 2170052 h 2170052"/>
              <a:gd name="connsiteX12" fmla="*/ 1488773 w 3383574"/>
              <a:gd name="connsiteY12" fmla="*/ 2170052 h 2170052"/>
              <a:gd name="connsiteX13" fmla="*/ 845894 w 3383574"/>
              <a:gd name="connsiteY13" fmla="*/ 2170052 h 2170052"/>
              <a:gd name="connsiteX14" fmla="*/ 0 w 3383574"/>
              <a:gd name="connsiteY14" fmla="*/ 2170052 h 2170052"/>
              <a:gd name="connsiteX15" fmla="*/ 0 w 3383574"/>
              <a:gd name="connsiteY15" fmla="*/ 1692641 h 2170052"/>
              <a:gd name="connsiteX16" fmla="*/ 0 w 3383574"/>
              <a:gd name="connsiteY16" fmla="*/ 1128427 h 2170052"/>
              <a:gd name="connsiteX17" fmla="*/ 0 w 3383574"/>
              <a:gd name="connsiteY17" fmla="*/ 542513 h 2170052"/>
              <a:gd name="connsiteX18" fmla="*/ 0 w 3383574"/>
              <a:gd name="connsiteY18" fmla="*/ 0 h 217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83574" h="2170052" fill="none" extrusionOk="0">
                <a:moveTo>
                  <a:pt x="0" y="0"/>
                </a:moveTo>
                <a:cubicBezTo>
                  <a:pt x="260491" y="-25867"/>
                  <a:pt x="532734" y="-12099"/>
                  <a:pt x="744386" y="0"/>
                </a:cubicBezTo>
                <a:cubicBezTo>
                  <a:pt x="956038" y="12099"/>
                  <a:pt x="1228722" y="-4194"/>
                  <a:pt x="1387265" y="0"/>
                </a:cubicBezTo>
                <a:cubicBezTo>
                  <a:pt x="1545808" y="4194"/>
                  <a:pt x="1756988" y="-25876"/>
                  <a:pt x="1962473" y="0"/>
                </a:cubicBezTo>
                <a:cubicBezTo>
                  <a:pt x="2167958" y="25876"/>
                  <a:pt x="2484871" y="10193"/>
                  <a:pt x="2673023" y="0"/>
                </a:cubicBezTo>
                <a:cubicBezTo>
                  <a:pt x="2861175" y="-10193"/>
                  <a:pt x="3142820" y="7823"/>
                  <a:pt x="3383574" y="0"/>
                </a:cubicBezTo>
                <a:cubicBezTo>
                  <a:pt x="3366046" y="240685"/>
                  <a:pt x="3383117" y="418240"/>
                  <a:pt x="3383574" y="585914"/>
                </a:cubicBezTo>
                <a:cubicBezTo>
                  <a:pt x="3384031" y="753588"/>
                  <a:pt x="3389456" y="868785"/>
                  <a:pt x="3383574" y="1106727"/>
                </a:cubicBezTo>
                <a:cubicBezTo>
                  <a:pt x="3377692" y="1344669"/>
                  <a:pt x="3395906" y="1369246"/>
                  <a:pt x="3383574" y="1627539"/>
                </a:cubicBezTo>
                <a:cubicBezTo>
                  <a:pt x="3371242" y="1885832"/>
                  <a:pt x="3379443" y="2030463"/>
                  <a:pt x="3383574" y="2170052"/>
                </a:cubicBezTo>
                <a:cubicBezTo>
                  <a:pt x="3186002" y="2140147"/>
                  <a:pt x="2947415" y="2147973"/>
                  <a:pt x="2774531" y="2170052"/>
                </a:cubicBezTo>
                <a:cubicBezTo>
                  <a:pt x="2601647" y="2192131"/>
                  <a:pt x="2315708" y="2140228"/>
                  <a:pt x="2063980" y="2170052"/>
                </a:cubicBezTo>
                <a:cubicBezTo>
                  <a:pt x="1812252" y="2199876"/>
                  <a:pt x="1615133" y="2153619"/>
                  <a:pt x="1488773" y="2170052"/>
                </a:cubicBezTo>
                <a:cubicBezTo>
                  <a:pt x="1362413" y="2186485"/>
                  <a:pt x="1077325" y="2189554"/>
                  <a:pt x="845894" y="2170052"/>
                </a:cubicBezTo>
                <a:cubicBezTo>
                  <a:pt x="614463" y="2150550"/>
                  <a:pt x="276284" y="2188638"/>
                  <a:pt x="0" y="2170052"/>
                </a:cubicBezTo>
                <a:cubicBezTo>
                  <a:pt x="23266" y="2019124"/>
                  <a:pt x="-12581" y="1906624"/>
                  <a:pt x="0" y="1692641"/>
                </a:cubicBezTo>
                <a:cubicBezTo>
                  <a:pt x="12581" y="1478658"/>
                  <a:pt x="24436" y="1371452"/>
                  <a:pt x="0" y="1128427"/>
                </a:cubicBezTo>
                <a:cubicBezTo>
                  <a:pt x="-24436" y="885402"/>
                  <a:pt x="-27546" y="696037"/>
                  <a:pt x="0" y="542513"/>
                </a:cubicBezTo>
                <a:cubicBezTo>
                  <a:pt x="27546" y="388989"/>
                  <a:pt x="-21500" y="207570"/>
                  <a:pt x="0" y="0"/>
                </a:cubicBezTo>
                <a:close/>
              </a:path>
              <a:path w="3383574" h="2170052" stroke="0" extrusionOk="0">
                <a:moveTo>
                  <a:pt x="0" y="0"/>
                </a:moveTo>
                <a:cubicBezTo>
                  <a:pt x="287142" y="35482"/>
                  <a:pt x="499368" y="11578"/>
                  <a:pt x="744386" y="0"/>
                </a:cubicBezTo>
                <a:cubicBezTo>
                  <a:pt x="989404" y="-11578"/>
                  <a:pt x="1132312" y="4444"/>
                  <a:pt x="1421101" y="0"/>
                </a:cubicBezTo>
                <a:cubicBezTo>
                  <a:pt x="1709891" y="-4444"/>
                  <a:pt x="1912726" y="-29671"/>
                  <a:pt x="2063980" y="0"/>
                </a:cubicBezTo>
                <a:cubicBezTo>
                  <a:pt x="2215234" y="29671"/>
                  <a:pt x="2556621" y="-18746"/>
                  <a:pt x="2774531" y="0"/>
                </a:cubicBezTo>
                <a:cubicBezTo>
                  <a:pt x="2992441" y="18746"/>
                  <a:pt x="3200647" y="-16472"/>
                  <a:pt x="3383574" y="0"/>
                </a:cubicBezTo>
                <a:cubicBezTo>
                  <a:pt x="3400402" y="173080"/>
                  <a:pt x="3355540" y="317418"/>
                  <a:pt x="3383574" y="564214"/>
                </a:cubicBezTo>
                <a:cubicBezTo>
                  <a:pt x="3411608" y="811010"/>
                  <a:pt x="3398084" y="893344"/>
                  <a:pt x="3383574" y="1085026"/>
                </a:cubicBezTo>
                <a:cubicBezTo>
                  <a:pt x="3369064" y="1276708"/>
                  <a:pt x="3359466" y="1419093"/>
                  <a:pt x="3383574" y="1627539"/>
                </a:cubicBezTo>
                <a:cubicBezTo>
                  <a:pt x="3407682" y="1835985"/>
                  <a:pt x="3387590" y="1948462"/>
                  <a:pt x="3383574" y="2170052"/>
                </a:cubicBezTo>
                <a:cubicBezTo>
                  <a:pt x="3098221" y="2201135"/>
                  <a:pt x="2904396" y="2196887"/>
                  <a:pt x="2673023" y="2170052"/>
                </a:cubicBezTo>
                <a:cubicBezTo>
                  <a:pt x="2441650" y="2143217"/>
                  <a:pt x="2357063" y="2181982"/>
                  <a:pt x="2063980" y="2170052"/>
                </a:cubicBezTo>
                <a:cubicBezTo>
                  <a:pt x="1770897" y="2158122"/>
                  <a:pt x="1660562" y="2153355"/>
                  <a:pt x="1387265" y="2170052"/>
                </a:cubicBezTo>
                <a:cubicBezTo>
                  <a:pt x="1113969" y="2186749"/>
                  <a:pt x="890481" y="2146219"/>
                  <a:pt x="744386" y="2170052"/>
                </a:cubicBezTo>
                <a:cubicBezTo>
                  <a:pt x="598291" y="2193885"/>
                  <a:pt x="169752" y="2183018"/>
                  <a:pt x="0" y="2170052"/>
                </a:cubicBezTo>
                <a:cubicBezTo>
                  <a:pt x="-16485" y="1958284"/>
                  <a:pt x="-1753" y="1745576"/>
                  <a:pt x="0" y="1627539"/>
                </a:cubicBezTo>
                <a:cubicBezTo>
                  <a:pt x="1753" y="1509502"/>
                  <a:pt x="9923" y="1250573"/>
                  <a:pt x="0" y="1150128"/>
                </a:cubicBezTo>
                <a:cubicBezTo>
                  <a:pt x="-9923" y="1049683"/>
                  <a:pt x="10152" y="780949"/>
                  <a:pt x="0" y="607615"/>
                </a:cubicBezTo>
                <a:cubicBezTo>
                  <a:pt x="-10152" y="434281"/>
                  <a:pt x="5332" y="170962"/>
                  <a:pt x="0" y="0"/>
                </a:cubicBezTo>
                <a:close/>
              </a:path>
            </a:pathLst>
          </a:custGeom>
          <a:ln>
            <a:solidFill>
              <a:srgbClr val="F177C3"/>
            </a:solidFill>
            <a:extLst>
              <a:ext uri="{C807C97D-BFC1-408E-A445-0C87EB9F89A2}">
                <ask:lineSketchStyleProps xmlns:ask="http://schemas.microsoft.com/office/drawing/2018/sketchyshapes" sd="261525440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 b="0" i="0" u="none" strike="noStrike">
                <a:solidFill>
                  <a:srgbClr val="000000"/>
                </a:solidFill>
                <a:effectLst/>
                <a:latin typeface="-webkit-standard"/>
              </a:rPr>
              <a:t>Online-Plattform für den (Ver)kauf und Tausch von Second-Hand-Kleidung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 b="0" i="0" u="none" strike="noStrike">
                <a:solidFill>
                  <a:srgbClr val="000000"/>
                </a:solidFill>
                <a:effectLst/>
                <a:latin typeface="-webkit-standard"/>
              </a:rPr>
              <a:t>Förderung des nachhaltigen Konsums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AT" b="0" i="0" u="none" strike="noStrike">
                <a:solidFill>
                  <a:srgbClr val="000000"/>
                </a:solidFill>
                <a:effectLst/>
                <a:latin typeface="-webkit-standard"/>
              </a:rPr>
              <a:t>weniger Ressourcenverbrauch für die Produktion neuer Kleidung</a:t>
            </a:r>
            <a:endParaRPr lang="de-AT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93E1B7-7BAA-DE43-5F19-26D1B8AB6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AT"/>
              <a:t>Besondere Formen des Wirtschaftens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7AA7910-E515-3163-EC61-C27CBD26126D}"/>
              </a:ext>
            </a:extLst>
          </p:cNvPr>
          <p:cNvSpPr/>
          <p:nvPr/>
        </p:nvSpPr>
        <p:spPr>
          <a:xfrm>
            <a:off x="723296" y="1837850"/>
            <a:ext cx="3383573" cy="677567"/>
          </a:xfrm>
          <a:custGeom>
            <a:avLst/>
            <a:gdLst>
              <a:gd name="connsiteX0" fmla="*/ 0 w 3383573"/>
              <a:gd name="connsiteY0" fmla="*/ 0 h 677567"/>
              <a:gd name="connsiteX1" fmla="*/ 676715 w 3383573"/>
              <a:gd name="connsiteY1" fmla="*/ 0 h 677567"/>
              <a:gd name="connsiteX2" fmla="*/ 1353429 w 3383573"/>
              <a:gd name="connsiteY2" fmla="*/ 0 h 677567"/>
              <a:gd name="connsiteX3" fmla="*/ 2097815 w 3383573"/>
              <a:gd name="connsiteY3" fmla="*/ 0 h 677567"/>
              <a:gd name="connsiteX4" fmla="*/ 2706858 w 3383573"/>
              <a:gd name="connsiteY4" fmla="*/ 0 h 677567"/>
              <a:gd name="connsiteX5" fmla="*/ 3383573 w 3383573"/>
              <a:gd name="connsiteY5" fmla="*/ 0 h 677567"/>
              <a:gd name="connsiteX6" fmla="*/ 3383573 w 3383573"/>
              <a:gd name="connsiteY6" fmla="*/ 677567 h 677567"/>
              <a:gd name="connsiteX7" fmla="*/ 2706858 w 3383573"/>
              <a:gd name="connsiteY7" fmla="*/ 677567 h 677567"/>
              <a:gd name="connsiteX8" fmla="*/ 2097815 w 3383573"/>
              <a:gd name="connsiteY8" fmla="*/ 677567 h 677567"/>
              <a:gd name="connsiteX9" fmla="*/ 1353429 w 3383573"/>
              <a:gd name="connsiteY9" fmla="*/ 677567 h 677567"/>
              <a:gd name="connsiteX10" fmla="*/ 609043 w 3383573"/>
              <a:gd name="connsiteY10" fmla="*/ 677567 h 677567"/>
              <a:gd name="connsiteX11" fmla="*/ 0 w 3383573"/>
              <a:gd name="connsiteY11" fmla="*/ 677567 h 677567"/>
              <a:gd name="connsiteX12" fmla="*/ 0 w 3383573"/>
              <a:gd name="connsiteY12" fmla="*/ 0 h 67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3" h="677567" fill="none" extrusionOk="0">
                <a:moveTo>
                  <a:pt x="0" y="0"/>
                </a:moveTo>
                <a:cubicBezTo>
                  <a:pt x="215212" y="-23508"/>
                  <a:pt x="386413" y="-17954"/>
                  <a:pt x="676715" y="0"/>
                </a:cubicBezTo>
                <a:cubicBezTo>
                  <a:pt x="967017" y="17954"/>
                  <a:pt x="1033594" y="3787"/>
                  <a:pt x="1353429" y="0"/>
                </a:cubicBezTo>
                <a:cubicBezTo>
                  <a:pt x="1673264" y="-3787"/>
                  <a:pt x="1843401" y="36646"/>
                  <a:pt x="2097815" y="0"/>
                </a:cubicBezTo>
                <a:cubicBezTo>
                  <a:pt x="2352229" y="-36646"/>
                  <a:pt x="2439077" y="-11476"/>
                  <a:pt x="2706858" y="0"/>
                </a:cubicBezTo>
                <a:cubicBezTo>
                  <a:pt x="2974639" y="11476"/>
                  <a:pt x="3228707" y="22696"/>
                  <a:pt x="3383573" y="0"/>
                </a:cubicBezTo>
                <a:cubicBezTo>
                  <a:pt x="3400041" y="232252"/>
                  <a:pt x="3401852" y="474604"/>
                  <a:pt x="3383573" y="677567"/>
                </a:cubicBezTo>
                <a:cubicBezTo>
                  <a:pt x="3062267" y="691766"/>
                  <a:pt x="2866406" y="671458"/>
                  <a:pt x="2706858" y="677567"/>
                </a:cubicBezTo>
                <a:cubicBezTo>
                  <a:pt x="2547311" y="683676"/>
                  <a:pt x="2230994" y="679881"/>
                  <a:pt x="2097815" y="677567"/>
                </a:cubicBezTo>
                <a:cubicBezTo>
                  <a:pt x="1964636" y="675253"/>
                  <a:pt x="1720077" y="665056"/>
                  <a:pt x="1353429" y="677567"/>
                </a:cubicBezTo>
                <a:cubicBezTo>
                  <a:pt x="986781" y="690078"/>
                  <a:pt x="930155" y="707338"/>
                  <a:pt x="609043" y="677567"/>
                </a:cubicBezTo>
                <a:cubicBezTo>
                  <a:pt x="287931" y="647796"/>
                  <a:pt x="191229" y="657338"/>
                  <a:pt x="0" y="677567"/>
                </a:cubicBezTo>
                <a:cubicBezTo>
                  <a:pt x="15317" y="358434"/>
                  <a:pt x="-21853" y="176947"/>
                  <a:pt x="0" y="0"/>
                </a:cubicBezTo>
                <a:close/>
              </a:path>
              <a:path w="3383573" h="677567" stroke="0" extrusionOk="0">
                <a:moveTo>
                  <a:pt x="0" y="0"/>
                </a:moveTo>
                <a:cubicBezTo>
                  <a:pt x="283746" y="25621"/>
                  <a:pt x="430623" y="-28291"/>
                  <a:pt x="575207" y="0"/>
                </a:cubicBezTo>
                <a:cubicBezTo>
                  <a:pt x="719791" y="28291"/>
                  <a:pt x="945292" y="8161"/>
                  <a:pt x="1218086" y="0"/>
                </a:cubicBezTo>
                <a:cubicBezTo>
                  <a:pt x="1490880" y="-8161"/>
                  <a:pt x="1538593" y="21317"/>
                  <a:pt x="1793294" y="0"/>
                </a:cubicBezTo>
                <a:cubicBezTo>
                  <a:pt x="2047995" y="-21317"/>
                  <a:pt x="2160774" y="1363"/>
                  <a:pt x="2368501" y="0"/>
                </a:cubicBezTo>
                <a:cubicBezTo>
                  <a:pt x="2576228" y="-1363"/>
                  <a:pt x="3138023" y="17455"/>
                  <a:pt x="3383573" y="0"/>
                </a:cubicBezTo>
                <a:cubicBezTo>
                  <a:pt x="3385682" y="301808"/>
                  <a:pt x="3356510" y="394847"/>
                  <a:pt x="3383573" y="677567"/>
                </a:cubicBezTo>
                <a:cubicBezTo>
                  <a:pt x="3202187" y="707365"/>
                  <a:pt x="2967876" y="655026"/>
                  <a:pt x="2740694" y="677567"/>
                </a:cubicBezTo>
                <a:cubicBezTo>
                  <a:pt x="2513512" y="700108"/>
                  <a:pt x="2354247" y="661732"/>
                  <a:pt x="2131651" y="677567"/>
                </a:cubicBezTo>
                <a:cubicBezTo>
                  <a:pt x="1909055" y="693402"/>
                  <a:pt x="1743751" y="670303"/>
                  <a:pt x="1454936" y="677567"/>
                </a:cubicBezTo>
                <a:cubicBezTo>
                  <a:pt x="1166121" y="684831"/>
                  <a:pt x="1125157" y="696795"/>
                  <a:pt x="845893" y="677567"/>
                </a:cubicBezTo>
                <a:cubicBezTo>
                  <a:pt x="566629" y="658339"/>
                  <a:pt x="190146" y="651899"/>
                  <a:pt x="0" y="677567"/>
                </a:cubicBezTo>
                <a:cubicBezTo>
                  <a:pt x="-27237" y="431778"/>
                  <a:pt x="-28993" y="236843"/>
                  <a:pt x="0" y="0"/>
                </a:cubicBezTo>
                <a:close/>
              </a:path>
            </a:pathLst>
          </a:custGeom>
          <a:solidFill>
            <a:srgbClr val="F177C3"/>
          </a:solidFill>
          <a:ln>
            <a:extLst>
              <a:ext uri="{C807C97D-BFC1-408E-A445-0C87EB9F89A2}">
                <ask:lineSketchStyleProps xmlns:ask="http://schemas.microsoft.com/office/drawing/2018/sketchyshapes" sd="295471855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 err="1"/>
              <a:t>getaround</a:t>
            </a:r>
            <a:endParaRPr lang="de-AT" sz="2400" b="1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6BAF677-D5AB-50B4-D75D-296180F73768}"/>
              </a:ext>
            </a:extLst>
          </p:cNvPr>
          <p:cNvSpPr/>
          <p:nvPr/>
        </p:nvSpPr>
        <p:spPr>
          <a:xfrm>
            <a:off x="4724239" y="1827034"/>
            <a:ext cx="3383572" cy="699198"/>
          </a:xfrm>
          <a:custGeom>
            <a:avLst/>
            <a:gdLst>
              <a:gd name="connsiteX0" fmla="*/ 0 w 3383572"/>
              <a:gd name="connsiteY0" fmla="*/ 0 h 699198"/>
              <a:gd name="connsiteX1" fmla="*/ 642879 w 3383572"/>
              <a:gd name="connsiteY1" fmla="*/ 0 h 699198"/>
              <a:gd name="connsiteX2" fmla="*/ 1251922 w 3383572"/>
              <a:gd name="connsiteY2" fmla="*/ 0 h 699198"/>
              <a:gd name="connsiteX3" fmla="*/ 1962472 w 3383572"/>
              <a:gd name="connsiteY3" fmla="*/ 0 h 699198"/>
              <a:gd name="connsiteX4" fmla="*/ 2537679 w 3383572"/>
              <a:gd name="connsiteY4" fmla="*/ 0 h 699198"/>
              <a:gd name="connsiteX5" fmla="*/ 3383572 w 3383572"/>
              <a:gd name="connsiteY5" fmla="*/ 0 h 699198"/>
              <a:gd name="connsiteX6" fmla="*/ 3383572 w 3383572"/>
              <a:gd name="connsiteY6" fmla="*/ 699198 h 699198"/>
              <a:gd name="connsiteX7" fmla="*/ 2673022 w 3383572"/>
              <a:gd name="connsiteY7" fmla="*/ 699198 h 699198"/>
              <a:gd name="connsiteX8" fmla="*/ 1996307 w 3383572"/>
              <a:gd name="connsiteY8" fmla="*/ 699198 h 699198"/>
              <a:gd name="connsiteX9" fmla="*/ 1319593 w 3383572"/>
              <a:gd name="connsiteY9" fmla="*/ 699198 h 699198"/>
              <a:gd name="connsiteX10" fmla="*/ 676714 w 3383572"/>
              <a:gd name="connsiteY10" fmla="*/ 699198 h 699198"/>
              <a:gd name="connsiteX11" fmla="*/ 0 w 3383572"/>
              <a:gd name="connsiteY11" fmla="*/ 699198 h 699198"/>
              <a:gd name="connsiteX12" fmla="*/ 0 w 3383572"/>
              <a:gd name="connsiteY12" fmla="*/ 0 h 69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2" h="699198" fill="none" extrusionOk="0">
                <a:moveTo>
                  <a:pt x="0" y="0"/>
                </a:moveTo>
                <a:cubicBezTo>
                  <a:pt x="162516" y="2799"/>
                  <a:pt x="342962" y="-6105"/>
                  <a:pt x="642879" y="0"/>
                </a:cubicBezTo>
                <a:cubicBezTo>
                  <a:pt x="942796" y="6105"/>
                  <a:pt x="1063536" y="-21911"/>
                  <a:pt x="1251922" y="0"/>
                </a:cubicBezTo>
                <a:cubicBezTo>
                  <a:pt x="1440308" y="21911"/>
                  <a:pt x="1799885" y="31136"/>
                  <a:pt x="1962472" y="0"/>
                </a:cubicBezTo>
                <a:cubicBezTo>
                  <a:pt x="2125059" y="-31136"/>
                  <a:pt x="2330085" y="6885"/>
                  <a:pt x="2537679" y="0"/>
                </a:cubicBezTo>
                <a:cubicBezTo>
                  <a:pt x="2745273" y="-6885"/>
                  <a:pt x="3008010" y="3508"/>
                  <a:pt x="3383572" y="0"/>
                </a:cubicBezTo>
                <a:cubicBezTo>
                  <a:pt x="3382395" y="179204"/>
                  <a:pt x="3373273" y="453937"/>
                  <a:pt x="3383572" y="699198"/>
                </a:cubicBezTo>
                <a:cubicBezTo>
                  <a:pt x="3079118" y="679374"/>
                  <a:pt x="2902879" y="692375"/>
                  <a:pt x="2673022" y="699198"/>
                </a:cubicBezTo>
                <a:cubicBezTo>
                  <a:pt x="2443165" y="706022"/>
                  <a:pt x="2170674" y="718291"/>
                  <a:pt x="1996307" y="699198"/>
                </a:cubicBezTo>
                <a:cubicBezTo>
                  <a:pt x="1821941" y="680105"/>
                  <a:pt x="1481647" y="715497"/>
                  <a:pt x="1319593" y="699198"/>
                </a:cubicBezTo>
                <a:cubicBezTo>
                  <a:pt x="1157539" y="682899"/>
                  <a:pt x="878912" y="691644"/>
                  <a:pt x="676714" y="699198"/>
                </a:cubicBezTo>
                <a:cubicBezTo>
                  <a:pt x="474516" y="706752"/>
                  <a:pt x="246152" y="702645"/>
                  <a:pt x="0" y="699198"/>
                </a:cubicBezTo>
                <a:cubicBezTo>
                  <a:pt x="15798" y="549713"/>
                  <a:pt x="19023" y="226430"/>
                  <a:pt x="0" y="0"/>
                </a:cubicBezTo>
                <a:close/>
              </a:path>
              <a:path w="3383572" h="699198" stroke="0" extrusionOk="0">
                <a:moveTo>
                  <a:pt x="0" y="0"/>
                </a:moveTo>
                <a:cubicBezTo>
                  <a:pt x="281146" y="7551"/>
                  <a:pt x="454929" y="-20241"/>
                  <a:pt x="642879" y="0"/>
                </a:cubicBezTo>
                <a:cubicBezTo>
                  <a:pt x="830829" y="20241"/>
                  <a:pt x="1111223" y="7088"/>
                  <a:pt x="1251922" y="0"/>
                </a:cubicBezTo>
                <a:cubicBezTo>
                  <a:pt x="1392621" y="-7088"/>
                  <a:pt x="1560759" y="-20837"/>
                  <a:pt x="1827129" y="0"/>
                </a:cubicBezTo>
                <a:cubicBezTo>
                  <a:pt x="2093499" y="20837"/>
                  <a:pt x="2235757" y="-11108"/>
                  <a:pt x="2571515" y="0"/>
                </a:cubicBezTo>
                <a:cubicBezTo>
                  <a:pt x="2907273" y="11108"/>
                  <a:pt x="3174339" y="23136"/>
                  <a:pt x="3383572" y="0"/>
                </a:cubicBezTo>
                <a:cubicBezTo>
                  <a:pt x="3368389" y="220224"/>
                  <a:pt x="3368198" y="427957"/>
                  <a:pt x="3383572" y="699198"/>
                </a:cubicBezTo>
                <a:cubicBezTo>
                  <a:pt x="3123305" y="680708"/>
                  <a:pt x="2843505" y="725850"/>
                  <a:pt x="2706858" y="699198"/>
                </a:cubicBezTo>
                <a:cubicBezTo>
                  <a:pt x="2570211" y="672546"/>
                  <a:pt x="2182424" y="674307"/>
                  <a:pt x="2030143" y="699198"/>
                </a:cubicBezTo>
                <a:cubicBezTo>
                  <a:pt x="1877863" y="724089"/>
                  <a:pt x="1617580" y="666909"/>
                  <a:pt x="1285757" y="699198"/>
                </a:cubicBezTo>
                <a:cubicBezTo>
                  <a:pt x="953934" y="731487"/>
                  <a:pt x="949896" y="715283"/>
                  <a:pt x="710550" y="699198"/>
                </a:cubicBezTo>
                <a:cubicBezTo>
                  <a:pt x="471204" y="683113"/>
                  <a:pt x="285831" y="714109"/>
                  <a:pt x="0" y="699198"/>
                </a:cubicBezTo>
                <a:cubicBezTo>
                  <a:pt x="-11523" y="394744"/>
                  <a:pt x="-5755" y="187263"/>
                  <a:pt x="0" y="0"/>
                </a:cubicBezTo>
                <a:close/>
              </a:path>
            </a:pathLst>
          </a:custGeom>
          <a:solidFill>
            <a:srgbClr val="C71585"/>
          </a:solidFill>
          <a:ln>
            <a:extLst>
              <a:ext uri="{C807C97D-BFC1-408E-A445-0C87EB9F89A2}">
                <ask:lineSketchStyleProps xmlns:ask="http://schemas.microsoft.com/office/drawing/2018/sketchyshapes" sd="30752171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 err="1"/>
              <a:t>afreshed</a:t>
            </a:r>
            <a:endParaRPr lang="de-AT" b="1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5AE1E28-5E8C-D613-F2A0-9FB2C7716DCE}"/>
              </a:ext>
            </a:extLst>
          </p:cNvPr>
          <p:cNvSpPr/>
          <p:nvPr/>
        </p:nvSpPr>
        <p:spPr>
          <a:xfrm>
            <a:off x="8536251" y="1827034"/>
            <a:ext cx="3383572" cy="677567"/>
          </a:xfrm>
          <a:custGeom>
            <a:avLst/>
            <a:gdLst>
              <a:gd name="connsiteX0" fmla="*/ 0 w 3383572"/>
              <a:gd name="connsiteY0" fmla="*/ 0 h 677567"/>
              <a:gd name="connsiteX1" fmla="*/ 676714 w 3383572"/>
              <a:gd name="connsiteY1" fmla="*/ 0 h 677567"/>
              <a:gd name="connsiteX2" fmla="*/ 1353429 w 3383572"/>
              <a:gd name="connsiteY2" fmla="*/ 0 h 677567"/>
              <a:gd name="connsiteX3" fmla="*/ 2097815 w 3383572"/>
              <a:gd name="connsiteY3" fmla="*/ 0 h 677567"/>
              <a:gd name="connsiteX4" fmla="*/ 2706858 w 3383572"/>
              <a:gd name="connsiteY4" fmla="*/ 0 h 677567"/>
              <a:gd name="connsiteX5" fmla="*/ 3383572 w 3383572"/>
              <a:gd name="connsiteY5" fmla="*/ 0 h 677567"/>
              <a:gd name="connsiteX6" fmla="*/ 3383572 w 3383572"/>
              <a:gd name="connsiteY6" fmla="*/ 677567 h 677567"/>
              <a:gd name="connsiteX7" fmla="*/ 2706858 w 3383572"/>
              <a:gd name="connsiteY7" fmla="*/ 677567 h 677567"/>
              <a:gd name="connsiteX8" fmla="*/ 2097815 w 3383572"/>
              <a:gd name="connsiteY8" fmla="*/ 677567 h 677567"/>
              <a:gd name="connsiteX9" fmla="*/ 1353429 w 3383572"/>
              <a:gd name="connsiteY9" fmla="*/ 677567 h 677567"/>
              <a:gd name="connsiteX10" fmla="*/ 609043 w 3383572"/>
              <a:gd name="connsiteY10" fmla="*/ 677567 h 677567"/>
              <a:gd name="connsiteX11" fmla="*/ 0 w 3383572"/>
              <a:gd name="connsiteY11" fmla="*/ 677567 h 677567"/>
              <a:gd name="connsiteX12" fmla="*/ 0 w 3383572"/>
              <a:gd name="connsiteY12" fmla="*/ 0 h 67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572" h="677567" fill="none" extrusionOk="0">
                <a:moveTo>
                  <a:pt x="0" y="0"/>
                </a:moveTo>
                <a:cubicBezTo>
                  <a:pt x="216810" y="-20234"/>
                  <a:pt x="389546" y="-13669"/>
                  <a:pt x="676714" y="0"/>
                </a:cubicBezTo>
                <a:cubicBezTo>
                  <a:pt x="963882" y="13669"/>
                  <a:pt x="1028319" y="-1440"/>
                  <a:pt x="1353429" y="0"/>
                </a:cubicBezTo>
                <a:cubicBezTo>
                  <a:pt x="1678540" y="1440"/>
                  <a:pt x="1843401" y="36646"/>
                  <a:pt x="2097815" y="0"/>
                </a:cubicBezTo>
                <a:cubicBezTo>
                  <a:pt x="2352229" y="-36646"/>
                  <a:pt x="2439077" y="-11476"/>
                  <a:pt x="2706858" y="0"/>
                </a:cubicBezTo>
                <a:cubicBezTo>
                  <a:pt x="2974639" y="11476"/>
                  <a:pt x="3230371" y="25715"/>
                  <a:pt x="3383572" y="0"/>
                </a:cubicBezTo>
                <a:cubicBezTo>
                  <a:pt x="3400040" y="232252"/>
                  <a:pt x="3401851" y="474604"/>
                  <a:pt x="3383572" y="677567"/>
                </a:cubicBezTo>
                <a:cubicBezTo>
                  <a:pt x="3059249" y="688138"/>
                  <a:pt x="2865663" y="668594"/>
                  <a:pt x="2706858" y="677567"/>
                </a:cubicBezTo>
                <a:cubicBezTo>
                  <a:pt x="2548053" y="686540"/>
                  <a:pt x="2230994" y="679881"/>
                  <a:pt x="2097815" y="677567"/>
                </a:cubicBezTo>
                <a:cubicBezTo>
                  <a:pt x="1964636" y="675253"/>
                  <a:pt x="1720077" y="665056"/>
                  <a:pt x="1353429" y="677567"/>
                </a:cubicBezTo>
                <a:cubicBezTo>
                  <a:pt x="986781" y="690078"/>
                  <a:pt x="930155" y="707338"/>
                  <a:pt x="609043" y="677567"/>
                </a:cubicBezTo>
                <a:cubicBezTo>
                  <a:pt x="287931" y="647796"/>
                  <a:pt x="191229" y="657338"/>
                  <a:pt x="0" y="677567"/>
                </a:cubicBezTo>
                <a:cubicBezTo>
                  <a:pt x="15317" y="358434"/>
                  <a:pt x="-21853" y="176947"/>
                  <a:pt x="0" y="0"/>
                </a:cubicBezTo>
                <a:close/>
              </a:path>
              <a:path w="3383572" h="677567" stroke="0" extrusionOk="0">
                <a:moveTo>
                  <a:pt x="0" y="0"/>
                </a:moveTo>
                <a:cubicBezTo>
                  <a:pt x="283746" y="25621"/>
                  <a:pt x="430623" y="-28291"/>
                  <a:pt x="575207" y="0"/>
                </a:cubicBezTo>
                <a:cubicBezTo>
                  <a:pt x="719791" y="28291"/>
                  <a:pt x="945292" y="8161"/>
                  <a:pt x="1218086" y="0"/>
                </a:cubicBezTo>
                <a:cubicBezTo>
                  <a:pt x="1490880" y="-8161"/>
                  <a:pt x="1540149" y="23233"/>
                  <a:pt x="1793293" y="0"/>
                </a:cubicBezTo>
                <a:cubicBezTo>
                  <a:pt x="2046437" y="-23233"/>
                  <a:pt x="2160773" y="1363"/>
                  <a:pt x="2368500" y="0"/>
                </a:cubicBezTo>
                <a:cubicBezTo>
                  <a:pt x="2576227" y="-1363"/>
                  <a:pt x="3138022" y="17455"/>
                  <a:pt x="3383572" y="0"/>
                </a:cubicBezTo>
                <a:cubicBezTo>
                  <a:pt x="3385681" y="301808"/>
                  <a:pt x="3356509" y="394847"/>
                  <a:pt x="3383572" y="677567"/>
                </a:cubicBezTo>
                <a:cubicBezTo>
                  <a:pt x="3202186" y="707365"/>
                  <a:pt x="2967875" y="655026"/>
                  <a:pt x="2740693" y="677567"/>
                </a:cubicBezTo>
                <a:cubicBezTo>
                  <a:pt x="2513511" y="700108"/>
                  <a:pt x="2354246" y="661732"/>
                  <a:pt x="2131650" y="677567"/>
                </a:cubicBezTo>
                <a:cubicBezTo>
                  <a:pt x="1909054" y="693402"/>
                  <a:pt x="1738232" y="668290"/>
                  <a:pt x="1454936" y="677567"/>
                </a:cubicBezTo>
                <a:cubicBezTo>
                  <a:pt x="1171640" y="686844"/>
                  <a:pt x="1125157" y="696795"/>
                  <a:pt x="845893" y="677567"/>
                </a:cubicBezTo>
                <a:cubicBezTo>
                  <a:pt x="566629" y="658339"/>
                  <a:pt x="190146" y="651899"/>
                  <a:pt x="0" y="677567"/>
                </a:cubicBezTo>
                <a:cubicBezTo>
                  <a:pt x="-27237" y="431778"/>
                  <a:pt x="-28993" y="236843"/>
                  <a:pt x="0" y="0"/>
                </a:cubicBezTo>
                <a:close/>
              </a:path>
            </a:pathLst>
          </a:custGeom>
          <a:solidFill>
            <a:srgbClr val="F177C3"/>
          </a:solidFill>
          <a:ln>
            <a:extLst>
              <a:ext uri="{C807C97D-BFC1-408E-A445-0C87EB9F89A2}">
                <ask:lineSketchStyleProps xmlns:ask="http://schemas.microsoft.com/office/drawing/2018/sketchyshapes" sd="295471855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 err="1"/>
              <a:t>Vinted</a:t>
            </a:r>
            <a:endParaRPr lang="de-AT" sz="2400" b="1" dirty="0"/>
          </a:p>
        </p:txBody>
      </p:sp>
    </p:spTree>
    <p:extLst>
      <p:ext uri="{BB962C8B-B14F-4D97-AF65-F5344CB8AC3E}">
        <p14:creationId xmlns:p14="http://schemas.microsoft.com/office/powerpoint/2010/main" val="203374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8C3D8-851B-4672-A507-FAFF6016F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E3A6F-48ED-A271-3559-9875C511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b="1"/>
              <a:t>Abschlussdiskussion</a:t>
            </a:r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B26247-03EB-A50A-7E6A-BD0BDAD88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FD150734-8567-4CC0-4E7E-B947C69A71C8}"/>
              </a:ext>
            </a:extLst>
          </p:cNvPr>
          <p:cNvGrpSpPr/>
          <p:nvPr/>
        </p:nvGrpSpPr>
        <p:grpSpPr>
          <a:xfrm>
            <a:off x="254216" y="1542525"/>
            <a:ext cx="6023754" cy="3131833"/>
            <a:chOff x="936604" y="1542525"/>
            <a:chExt cx="10318792" cy="4665662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598CDD89-9633-9FE7-7E7B-367B8668A2C0}"/>
                </a:ext>
              </a:extLst>
            </p:cNvPr>
            <p:cNvGrpSpPr/>
            <p:nvPr/>
          </p:nvGrpSpPr>
          <p:grpSpPr>
            <a:xfrm>
              <a:off x="936604" y="1542525"/>
              <a:ext cx="10318792" cy="4665662"/>
              <a:chOff x="486330" y="1542525"/>
              <a:chExt cx="10318792" cy="4665662"/>
            </a:xfrm>
          </p:grpSpPr>
          <p:sp>
            <p:nvSpPr>
              <p:cNvPr id="5" name="Denkblase: wolkenförmig 4">
                <a:extLst>
                  <a:ext uri="{FF2B5EF4-FFF2-40B4-BE49-F238E27FC236}">
                    <a16:creationId xmlns:a16="http://schemas.microsoft.com/office/drawing/2014/main" id="{7A935D95-741F-6262-4778-469062CC0BF8}"/>
                  </a:ext>
                </a:extLst>
              </p:cNvPr>
              <p:cNvSpPr/>
              <p:nvPr/>
            </p:nvSpPr>
            <p:spPr>
              <a:xfrm>
                <a:off x="674194" y="1690688"/>
                <a:ext cx="9634506" cy="4517499"/>
              </a:xfrm>
              <a:prstGeom prst="cloudCallout">
                <a:avLst>
                  <a:gd name="adj1" fmla="val -57467"/>
                  <a:gd name="adj2" fmla="val 70728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BE200411-A483-AA65-8EFD-0CC93E08F201}"/>
                  </a:ext>
                </a:extLst>
              </p:cNvPr>
              <p:cNvSpPr/>
              <p:nvPr/>
            </p:nvSpPr>
            <p:spPr>
              <a:xfrm>
                <a:off x="486330" y="1542525"/>
                <a:ext cx="10318792" cy="44519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Aft>
                    <a:spcPts val="1200"/>
                  </a:spcAft>
                </a:pPr>
                <a:r>
                  <a:rPr lang="de-DE" sz="2000">
                    <a:solidFill>
                      <a:schemeClr val="tx1"/>
                    </a:solidFill>
                  </a:rPr>
                  <a:t>Warum gewinnen 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de-DE" sz="2000" b="1">
                    <a:solidFill>
                      <a:schemeClr val="tx1"/>
                    </a:solidFill>
                  </a:rPr>
                  <a:t>Kreislaufwirtschaft</a:t>
                </a:r>
                <a:r>
                  <a:rPr lang="de-DE" sz="2000">
                    <a:solidFill>
                      <a:schemeClr val="tx1"/>
                    </a:solidFill>
                  </a:rPr>
                  <a:t> und </a:t>
                </a:r>
                <a:r>
                  <a:rPr lang="de-DE" sz="2000" b="1">
                    <a:solidFill>
                      <a:schemeClr val="tx1"/>
                    </a:solidFill>
                  </a:rPr>
                  <a:t>Sharing Economy 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de-DE" sz="2000">
                    <a:solidFill>
                      <a:schemeClr val="tx1"/>
                    </a:solidFill>
                  </a:rPr>
                  <a:t>immer mehr an Bedeutung?</a:t>
                </a:r>
                <a:endParaRPr lang="de-AT" sz="1400"/>
              </a:p>
            </p:txBody>
          </p:sp>
        </p:grpSp>
        <p:pic>
          <p:nvPicPr>
            <p:cNvPr id="3" name="Grafik 2" descr="Nachhaltigkeit mit einfarbiger Füllung">
              <a:extLst>
                <a:ext uri="{FF2B5EF4-FFF2-40B4-BE49-F238E27FC236}">
                  <a16:creationId xmlns:a16="http://schemas.microsoft.com/office/drawing/2014/main" id="{1E6893EA-D810-B5F7-593C-8797CE3AA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81973" y="2651919"/>
              <a:ext cx="965388" cy="914400"/>
            </a:xfrm>
            <a:prstGeom prst="rect">
              <a:avLst/>
            </a:prstGeom>
          </p:spPr>
        </p:pic>
        <p:pic>
          <p:nvPicPr>
            <p:cNvPr id="8" name="Grafik 7" descr="Freigeben mit einfarbiger Füllung">
              <a:extLst>
                <a:ext uri="{FF2B5EF4-FFF2-40B4-BE49-F238E27FC236}">
                  <a16:creationId xmlns:a16="http://schemas.microsoft.com/office/drawing/2014/main" id="{FFF3A628-51B3-6842-655E-81C380D56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78718" y="2556429"/>
              <a:ext cx="965389" cy="914400"/>
            </a:xfrm>
            <a:prstGeom prst="rect">
              <a:avLst/>
            </a:prstGeom>
          </p:spPr>
        </p:pic>
        <p:pic>
          <p:nvPicPr>
            <p:cNvPr id="9" name="Grafik 8" descr="Offene Hand mit einfarbiger Füllung">
              <a:extLst>
                <a:ext uri="{FF2B5EF4-FFF2-40B4-BE49-F238E27FC236}">
                  <a16:creationId xmlns:a16="http://schemas.microsoft.com/office/drawing/2014/main" id="{92197D70-D91C-8BBA-8EA6-EA7F83D9C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66416" y="2901308"/>
              <a:ext cx="965389" cy="914400"/>
            </a:xfrm>
            <a:prstGeom prst="rect">
              <a:avLst/>
            </a:prstGeom>
          </p:spPr>
        </p:pic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6E0EA31-5A6B-6668-4B82-B6924E47B814}"/>
              </a:ext>
            </a:extLst>
          </p:cNvPr>
          <p:cNvGrpSpPr/>
          <p:nvPr/>
        </p:nvGrpSpPr>
        <p:grpSpPr>
          <a:xfrm>
            <a:off x="5388549" y="2719063"/>
            <a:ext cx="6593277" cy="3037072"/>
            <a:chOff x="905523" y="1462025"/>
            <a:chExt cx="10318792" cy="4524491"/>
          </a:xfrm>
        </p:grpSpPr>
        <p:sp>
          <p:nvSpPr>
            <p:cNvPr id="17" name="Denkblase: wolkenförmig 16">
              <a:extLst>
                <a:ext uri="{FF2B5EF4-FFF2-40B4-BE49-F238E27FC236}">
                  <a16:creationId xmlns:a16="http://schemas.microsoft.com/office/drawing/2014/main" id="{F8CE8736-FA0E-C774-8C36-E116B6213F80}"/>
                </a:ext>
              </a:extLst>
            </p:cNvPr>
            <p:cNvSpPr/>
            <p:nvPr/>
          </p:nvSpPr>
          <p:spPr>
            <a:xfrm>
              <a:off x="1448895" y="1469018"/>
              <a:ext cx="9634505" cy="4517498"/>
            </a:xfrm>
            <a:prstGeom prst="cloudCallout">
              <a:avLst>
                <a:gd name="adj1" fmla="val 68958"/>
                <a:gd name="adj2" fmla="val 6285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891601AE-17EE-5B50-2451-9A2B225EAECA}"/>
                </a:ext>
              </a:extLst>
            </p:cNvPr>
            <p:cNvSpPr/>
            <p:nvPr/>
          </p:nvSpPr>
          <p:spPr>
            <a:xfrm>
              <a:off x="905523" y="1462025"/>
              <a:ext cx="10318792" cy="44519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Welche dieser </a:t>
              </a:r>
              <a:r>
                <a:rPr kumimoji="0" lang="de-DE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Unternehmensformen</a:t>
              </a: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würdet ihr selbst spannend finden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– als Konsument:in oder Unternehmer:in?</a:t>
              </a:r>
              <a:endParaRPr kumimoji="0" lang="de-A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0060D1F-A260-2A17-5AB4-3F100BAE9210}"/>
              </a:ext>
            </a:extLst>
          </p:cNvPr>
          <p:cNvGrpSpPr/>
          <p:nvPr/>
        </p:nvGrpSpPr>
        <p:grpSpPr>
          <a:xfrm>
            <a:off x="11040808" y="3547477"/>
            <a:ext cx="865131" cy="692469"/>
            <a:chOff x="5916916" y="1182821"/>
            <a:chExt cx="1941202" cy="1648596"/>
          </a:xfrm>
        </p:grpSpPr>
        <p:pic>
          <p:nvPicPr>
            <p:cNvPr id="21" name="Grafik 20" descr="Fragezeichen mit einfarbiger Füllung">
              <a:extLst>
                <a:ext uri="{FF2B5EF4-FFF2-40B4-BE49-F238E27FC236}">
                  <a16:creationId xmlns:a16="http://schemas.microsoft.com/office/drawing/2014/main" id="{6B471EC0-93D7-B362-1989-23A227FEA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374116" y="1182821"/>
              <a:ext cx="914400" cy="914400"/>
            </a:xfrm>
            <a:prstGeom prst="rect">
              <a:avLst/>
            </a:prstGeom>
          </p:spPr>
        </p:pic>
        <p:pic>
          <p:nvPicPr>
            <p:cNvPr id="22" name="Grafik 21" descr="Fragezeichen mit einfarbiger Füllung">
              <a:extLst>
                <a:ext uri="{FF2B5EF4-FFF2-40B4-BE49-F238E27FC236}">
                  <a16:creationId xmlns:a16="http://schemas.microsoft.com/office/drawing/2014/main" id="{B902E262-EFCB-DD50-37D9-C853A28DC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943718" y="1656400"/>
              <a:ext cx="914400" cy="914400"/>
            </a:xfrm>
            <a:prstGeom prst="rect">
              <a:avLst/>
            </a:prstGeom>
          </p:spPr>
        </p:pic>
        <p:pic>
          <p:nvPicPr>
            <p:cNvPr id="23" name="Grafik 22" descr="Fragezeichen mit einfarbiger Füllung">
              <a:extLst>
                <a:ext uri="{FF2B5EF4-FFF2-40B4-BE49-F238E27FC236}">
                  <a16:creationId xmlns:a16="http://schemas.microsoft.com/office/drawing/2014/main" id="{41682EBD-59FE-A0C0-084D-BB96E81E6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916916" y="1917017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744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256FDC-CFCF-2601-948F-5D82B54E2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AT" b="1"/>
              <a:t>Unternehmensrätsel! </a:t>
            </a:r>
            <a:br>
              <a:rPr lang="de-AT" b="1"/>
            </a:br>
            <a:r>
              <a:rPr lang="de-AT" sz="4000"/>
              <a:t>Teilt die Unternehmen in den richtigen Spalten zu</a:t>
            </a:r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47AEF3-2CE0-AC46-9C16-B31403757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pic>
        <p:nvPicPr>
          <p:cNvPr id="1026" name="Picture 2" descr="3.788.300+ Grafiken, lizenzfreie Vektorgrafiken und Clipart zu Unternehmen  Gebäude - iStock | Firmengebäude, Industriegebäude, Firma">
            <a:extLst>
              <a:ext uri="{FF2B5EF4-FFF2-40B4-BE49-F238E27FC236}">
                <a16:creationId xmlns:a16="http://schemas.microsoft.com/office/drawing/2014/main" id="{8EF6C53E-1F54-7EF4-04DC-A8737FC18C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80" b="87755" l="8987" r="83824">
                        <a14:foregroundMark x1="9314" y1="88367" x2="51144" y2="80816"/>
                        <a14:foregroundMark x1="51144" y1="80816" x2="69771" y2="85306"/>
                        <a14:foregroundMark x1="69771" y1="85306" x2="72386" y2="87959"/>
                        <a14:foregroundMark x1="84641" y1="82449" x2="83824" y2="65306"/>
                        <a14:foregroundMark x1="83824" y1="65306" x2="82680" y2="64490"/>
                        <a14:foregroundMark x1="67320" y1="25102" x2="67320" y2="20816"/>
                        <a14:foregroundMark x1="58660" y1="26327" x2="60294" y2="25102"/>
                        <a14:foregroundMark x1="60294" y1="25102" x2="60458" y2="22857"/>
                        <a14:foregroundMark x1="60458" y1="22857" x2="58660" y2="19796"/>
                        <a14:foregroundMark x1="59150" y1="25306" x2="58333" y2="24286"/>
                        <a14:foregroundMark x1="58333" y1="24286" x2="58497" y2="17755"/>
                        <a14:foregroundMark x1="56046" y1="20612" x2="53105" y2="20408"/>
                        <a14:foregroundMark x1="56209" y1="20612" x2="61601" y2="22041"/>
                        <a14:foregroundMark x1="58170" y1="20408" x2="58824" y2="19184"/>
                        <a14:foregroundMark x1="65523" y1="22245" x2="68627" y2="22041"/>
                        <a14:foregroundMark x1="66013" y1="21224" x2="62745" y2="2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365" b="9091"/>
          <a:stretch/>
        </p:blipFill>
        <p:spPr bwMode="auto">
          <a:xfrm>
            <a:off x="9028378" y="3818936"/>
            <a:ext cx="3163622" cy="254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8254B36D-3202-A523-04CD-26D06F9C47E6}"/>
              </a:ext>
            </a:extLst>
          </p:cNvPr>
          <p:cNvSpPr/>
          <p:nvPr/>
        </p:nvSpPr>
        <p:spPr>
          <a:xfrm>
            <a:off x="274925" y="2072825"/>
            <a:ext cx="8695649" cy="3305842"/>
          </a:xfrm>
          <a:custGeom>
            <a:avLst/>
            <a:gdLst>
              <a:gd name="connsiteX0" fmla="*/ 0 w 8695649"/>
              <a:gd name="connsiteY0" fmla="*/ 550985 h 3305842"/>
              <a:gd name="connsiteX1" fmla="*/ 550985 w 8695649"/>
              <a:gd name="connsiteY1" fmla="*/ 0 h 3305842"/>
              <a:gd name="connsiteX2" fmla="*/ 1106481 w 8695649"/>
              <a:gd name="connsiteY2" fmla="*/ 0 h 3305842"/>
              <a:gd name="connsiteX3" fmla="*/ 1616762 w 8695649"/>
              <a:gd name="connsiteY3" fmla="*/ 0 h 3305842"/>
              <a:gd name="connsiteX4" fmla="*/ 2307902 w 8695649"/>
              <a:gd name="connsiteY4" fmla="*/ 0 h 3305842"/>
              <a:gd name="connsiteX5" fmla="*/ 2953827 w 8695649"/>
              <a:gd name="connsiteY5" fmla="*/ 0 h 3305842"/>
              <a:gd name="connsiteX6" fmla="*/ 3509323 w 8695649"/>
              <a:gd name="connsiteY6" fmla="*/ 0 h 3305842"/>
              <a:gd name="connsiteX7" fmla="*/ 4064819 w 8695649"/>
              <a:gd name="connsiteY7" fmla="*/ 0 h 3305842"/>
              <a:gd name="connsiteX8" fmla="*/ 5072462 w 8695649"/>
              <a:gd name="connsiteY8" fmla="*/ 0 h 3305842"/>
              <a:gd name="connsiteX9" fmla="*/ 5072462 w 8695649"/>
              <a:gd name="connsiteY9" fmla="*/ 0 h 3305842"/>
              <a:gd name="connsiteX10" fmla="*/ 5615940 w 8695649"/>
              <a:gd name="connsiteY10" fmla="*/ 0 h 3305842"/>
              <a:gd name="connsiteX11" fmla="*/ 6202896 w 8695649"/>
              <a:gd name="connsiteY11" fmla="*/ 0 h 3305842"/>
              <a:gd name="connsiteX12" fmla="*/ 6746374 w 8695649"/>
              <a:gd name="connsiteY12" fmla="*/ 0 h 3305842"/>
              <a:gd name="connsiteX13" fmla="*/ 7246374 w 8695649"/>
              <a:gd name="connsiteY13" fmla="*/ 0 h 3305842"/>
              <a:gd name="connsiteX14" fmla="*/ 7704502 w 8695649"/>
              <a:gd name="connsiteY14" fmla="*/ 0 h 3305842"/>
              <a:gd name="connsiteX15" fmla="*/ 8144664 w 8695649"/>
              <a:gd name="connsiteY15" fmla="*/ 0 h 3305842"/>
              <a:gd name="connsiteX16" fmla="*/ 8695649 w 8695649"/>
              <a:gd name="connsiteY16" fmla="*/ 550985 h 3305842"/>
              <a:gd name="connsiteX17" fmla="*/ 8695649 w 8695649"/>
              <a:gd name="connsiteY17" fmla="*/ 1225922 h 3305842"/>
              <a:gd name="connsiteX18" fmla="*/ 8695649 w 8695649"/>
              <a:gd name="connsiteY18" fmla="*/ 1928408 h 3305842"/>
              <a:gd name="connsiteX19" fmla="*/ 8992748 w 8695649"/>
              <a:gd name="connsiteY19" fmla="*/ 2356840 h 3305842"/>
              <a:gd name="connsiteX20" fmla="*/ 9314605 w 8695649"/>
              <a:gd name="connsiteY20" fmla="*/ 2820974 h 3305842"/>
              <a:gd name="connsiteX21" fmla="*/ 8695649 w 8695649"/>
              <a:gd name="connsiteY21" fmla="*/ 2754868 h 3305842"/>
              <a:gd name="connsiteX22" fmla="*/ 8695649 w 8695649"/>
              <a:gd name="connsiteY22" fmla="*/ 2754857 h 3305842"/>
              <a:gd name="connsiteX23" fmla="*/ 8144664 w 8695649"/>
              <a:gd name="connsiteY23" fmla="*/ 3305842 h 3305842"/>
              <a:gd name="connsiteX24" fmla="*/ 7677553 w 8695649"/>
              <a:gd name="connsiteY24" fmla="*/ 3305842 h 3305842"/>
              <a:gd name="connsiteX25" fmla="*/ 7246374 w 8695649"/>
              <a:gd name="connsiteY25" fmla="*/ 3305842 h 3305842"/>
              <a:gd name="connsiteX26" fmla="*/ 6724635 w 8695649"/>
              <a:gd name="connsiteY26" fmla="*/ 3305842 h 3305842"/>
              <a:gd name="connsiteX27" fmla="*/ 6224635 w 8695649"/>
              <a:gd name="connsiteY27" fmla="*/ 3305842 h 3305842"/>
              <a:gd name="connsiteX28" fmla="*/ 5681157 w 8695649"/>
              <a:gd name="connsiteY28" fmla="*/ 3305842 h 3305842"/>
              <a:gd name="connsiteX29" fmla="*/ 5072462 w 8695649"/>
              <a:gd name="connsiteY29" fmla="*/ 3305842 h 3305842"/>
              <a:gd name="connsiteX30" fmla="*/ 5072462 w 8695649"/>
              <a:gd name="connsiteY30" fmla="*/ 3305842 h 3305842"/>
              <a:gd name="connsiteX31" fmla="*/ 4562181 w 8695649"/>
              <a:gd name="connsiteY31" fmla="*/ 3305842 h 3305842"/>
              <a:gd name="connsiteX32" fmla="*/ 3961471 w 8695649"/>
              <a:gd name="connsiteY32" fmla="*/ 3305842 h 3305842"/>
              <a:gd name="connsiteX33" fmla="*/ 3451190 w 8695649"/>
              <a:gd name="connsiteY33" fmla="*/ 3305842 h 3305842"/>
              <a:gd name="connsiteX34" fmla="*/ 2850479 w 8695649"/>
              <a:gd name="connsiteY34" fmla="*/ 3305842 h 3305842"/>
              <a:gd name="connsiteX35" fmla="*/ 2294983 w 8695649"/>
              <a:gd name="connsiteY35" fmla="*/ 3305842 h 3305842"/>
              <a:gd name="connsiteX36" fmla="*/ 1694273 w 8695649"/>
              <a:gd name="connsiteY36" fmla="*/ 3305842 h 3305842"/>
              <a:gd name="connsiteX37" fmla="*/ 550985 w 8695649"/>
              <a:gd name="connsiteY37" fmla="*/ 3305842 h 3305842"/>
              <a:gd name="connsiteX38" fmla="*/ 0 w 8695649"/>
              <a:gd name="connsiteY38" fmla="*/ 2754857 h 3305842"/>
              <a:gd name="connsiteX39" fmla="*/ 0 w 8695649"/>
              <a:gd name="connsiteY39" fmla="*/ 2754868 h 3305842"/>
              <a:gd name="connsiteX40" fmla="*/ 0 w 8695649"/>
              <a:gd name="connsiteY40" fmla="*/ 2358167 h 3305842"/>
              <a:gd name="connsiteX41" fmla="*/ 0 w 8695649"/>
              <a:gd name="connsiteY41" fmla="*/ 1928408 h 3305842"/>
              <a:gd name="connsiteX42" fmla="*/ 0 w 8695649"/>
              <a:gd name="connsiteY42" fmla="*/ 1928408 h 3305842"/>
              <a:gd name="connsiteX43" fmla="*/ 0 w 8695649"/>
              <a:gd name="connsiteY43" fmla="*/ 1212148 h 3305842"/>
              <a:gd name="connsiteX44" fmla="*/ 0 w 8695649"/>
              <a:gd name="connsiteY44" fmla="*/ 550985 h 330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8695649" h="3305842" fill="none" extrusionOk="0">
                <a:moveTo>
                  <a:pt x="0" y="550985"/>
                </a:moveTo>
                <a:cubicBezTo>
                  <a:pt x="-21391" y="206057"/>
                  <a:pt x="235104" y="-3231"/>
                  <a:pt x="550985" y="0"/>
                </a:cubicBezTo>
                <a:cubicBezTo>
                  <a:pt x="684932" y="7813"/>
                  <a:pt x="946245" y="-6399"/>
                  <a:pt x="1106481" y="0"/>
                </a:cubicBezTo>
                <a:cubicBezTo>
                  <a:pt x="1266717" y="6399"/>
                  <a:pt x="1419227" y="-20858"/>
                  <a:pt x="1616762" y="0"/>
                </a:cubicBezTo>
                <a:cubicBezTo>
                  <a:pt x="1814297" y="20858"/>
                  <a:pt x="2043950" y="13411"/>
                  <a:pt x="2307902" y="0"/>
                </a:cubicBezTo>
                <a:cubicBezTo>
                  <a:pt x="2571854" y="-13411"/>
                  <a:pt x="2824438" y="24994"/>
                  <a:pt x="2953827" y="0"/>
                </a:cubicBezTo>
                <a:cubicBezTo>
                  <a:pt x="3083216" y="-24994"/>
                  <a:pt x="3336599" y="-13541"/>
                  <a:pt x="3509323" y="0"/>
                </a:cubicBezTo>
                <a:cubicBezTo>
                  <a:pt x="3682047" y="13541"/>
                  <a:pt x="3912573" y="-19661"/>
                  <a:pt x="4064819" y="0"/>
                </a:cubicBezTo>
                <a:cubicBezTo>
                  <a:pt x="4217065" y="19661"/>
                  <a:pt x="4784280" y="43435"/>
                  <a:pt x="5072462" y="0"/>
                </a:cubicBezTo>
                <a:lnTo>
                  <a:pt x="5072462" y="0"/>
                </a:lnTo>
                <a:cubicBezTo>
                  <a:pt x="5246613" y="9255"/>
                  <a:pt x="5454516" y="21542"/>
                  <a:pt x="5615940" y="0"/>
                </a:cubicBezTo>
                <a:cubicBezTo>
                  <a:pt x="5777364" y="-21542"/>
                  <a:pt x="6058313" y="28924"/>
                  <a:pt x="6202896" y="0"/>
                </a:cubicBezTo>
                <a:cubicBezTo>
                  <a:pt x="6347479" y="-28924"/>
                  <a:pt x="6549628" y="16644"/>
                  <a:pt x="6746374" y="0"/>
                </a:cubicBezTo>
                <a:cubicBezTo>
                  <a:pt x="6943120" y="-16644"/>
                  <a:pt x="7060259" y="14086"/>
                  <a:pt x="7246374" y="0"/>
                </a:cubicBezTo>
                <a:cubicBezTo>
                  <a:pt x="7380390" y="-20735"/>
                  <a:pt x="7527199" y="-6953"/>
                  <a:pt x="7704502" y="0"/>
                </a:cubicBezTo>
                <a:cubicBezTo>
                  <a:pt x="7881805" y="6953"/>
                  <a:pt x="8045366" y="14711"/>
                  <a:pt x="8144664" y="0"/>
                </a:cubicBezTo>
                <a:cubicBezTo>
                  <a:pt x="8388222" y="15046"/>
                  <a:pt x="8732162" y="282055"/>
                  <a:pt x="8695649" y="550985"/>
                </a:cubicBezTo>
                <a:cubicBezTo>
                  <a:pt x="8706464" y="750986"/>
                  <a:pt x="8712561" y="898192"/>
                  <a:pt x="8695649" y="1225922"/>
                </a:cubicBezTo>
                <a:cubicBezTo>
                  <a:pt x="8678737" y="1553652"/>
                  <a:pt x="8696602" y="1779347"/>
                  <a:pt x="8695649" y="1928408"/>
                </a:cubicBezTo>
                <a:cubicBezTo>
                  <a:pt x="8747696" y="2048178"/>
                  <a:pt x="8840144" y="2151733"/>
                  <a:pt x="8992748" y="2356840"/>
                </a:cubicBezTo>
                <a:cubicBezTo>
                  <a:pt x="9145352" y="2561947"/>
                  <a:pt x="9177382" y="2611867"/>
                  <a:pt x="9314605" y="2820974"/>
                </a:cubicBezTo>
                <a:cubicBezTo>
                  <a:pt x="9019310" y="2779371"/>
                  <a:pt x="8858393" y="2779570"/>
                  <a:pt x="8695649" y="2754868"/>
                </a:cubicBezTo>
                <a:cubicBezTo>
                  <a:pt x="8695649" y="2754866"/>
                  <a:pt x="8695649" y="2754860"/>
                  <a:pt x="8695649" y="2754857"/>
                </a:cubicBezTo>
                <a:cubicBezTo>
                  <a:pt x="8689213" y="3047688"/>
                  <a:pt x="8466957" y="3363971"/>
                  <a:pt x="8144664" y="3305842"/>
                </a:cubicBezTo>
                <a:cubicBezTo>
                  <a:pt x="7960118" y="3311290"/>
                  <a:pt x="7830981" y="3315943"/>
                  <a:pt x="7677553" y="3305842"/>
                </a:cubicBezTo>
                <a:cubicBezTo>
                  <a:pt x="7524125" y="3295741"/>
                  <a:pt x="7384693" y="3290515"/>
                  <a:pt x="7246374" y="3305842"/>
                </a:cubicBezTo>
                <a:cubicBezTo>
                  <a:pt x="7120443" y="3326255"/>
                  <a:pt x="6898622" y="3299370"/>
                  <a:pt x="6724635" y="3305842"/>
                </a:cubicBezTo>
                <a:cubicBezTo>
                  <a:pt x="6550648" y="3312314"/>
                  <a:pt x="6469433" y="3281794"/>
                  <a:pt x="6224635" y="3305842"/>
                </a:cubicBezTo>
                <a:cubicBezTo>
                  <a:pt x="5979837" y="3329890"/>
                  <a:pt x="5859759" y="3309504"/>
                  <a:pt x="5681157" y="3305842"/>
                </a:cubicBezTo>
                <a:cubicBezTo>
                  <a:pt x="5502555" y="3302180"/>
                  <a:pt x="5309481" y="3316215"/>
                  <a:pt x="5072462" y="3305842"/>
                </a:cubicBezTo>
                <a:lnTo>
                  <a:pt x="5072462" y="3305842"/>
                </a:lnTo>
                <a:cubicBezTo>
                  <a:pt x="4960122" y="3303025"/>
                  <a:pt x="4812830" y="3293437"/>
                  <a:pt x="4562181" y="3305842"/>
                </a:cubicBezTo>
                <a:cubicBezTo>
                  <a:pt x="4311532" y="3318247"/>
                  <a:pt x="4195089" y="3326593"/>
                  <a:pt x="3961471" y="3305842"/>
                </a:cubicBezTo>
                <a:cubicBezTo>
                  <a:pt x="3727853" y="3285092"/>
                  <a:pt x="3648506" y="3299923"/>
                  <a:pt x="3451190" y="3305842"/>
                </a:cubicBezTo>
                <a:cubicBezTo>
                  <a:pt x="3253874" y="3311761"/>
                  <a:pt x="2986182" y="3289349"/>
                  <a:pt x="2850479" y="3305842"/>
                </a:cubicBezTo>
                <a:cubicBezTo>
                  <a:pt x="2714776" y="3322335"/>
                  <a:pt x="2538158" y="3300989"/>
                  <a:pt x="2294983" y="3305842"/>
                </a:cubicBezTo>
                <a:cubicBezTo>
                  <a:pt x="2051808" y="3310695"/>
                  <a:pt x="1944696" y="3305267"/>
                  <a:pt x="1694273" y="3305842"/>
                </a:cubicBezTo>
                <a:cubicBezTo>
                  <a:pt x="1443850" y="3306418"/>
                  <a:pt x="789402" y="3283910"/>
                  <a:pt x="550985" y="3305842"/>
                </a:cubicBezTo>
                <a:cubicBezTo>
                  <a:pt x="231070" y="3284999"/>
                  <a:pt x="7373" y="3068619"/>
                  <a:pt x="0" y="2754857"/>
                </a:cubicBezTo>
                <a:cubicBezTo>
                  <a:pt x="0" y="2754863"/>
                  <a:pt x="0" y="2754866"/>
                  <a:pt x="0" y="2754868"/>
                </a:cubicBezTo>
                <a:cubicBezTo>
                  <a:pt x="15347" y="2576691"/>
                  <a:pt x="-17109" y="2527628"/>
                  <a:pt x="0" y="2358167"/>
                </a:cubicBezTo>
                <a:cubicBezTo>
                  <a:pt x="17109" y="2188706"/>
                  <a:pt x="17163" y="2025224"/>
                  <a:pt x="0" y="1928408"/>
                </a:cubicBezTo>
                <a:lnTo>
                  <a:pt x="0" y="1928408"/>
                </a:lnTo>
                <a:cubicBezTo>
                  <a:pt x="-26804" y="1731724"/>
                  <a:pt x="-21660" y="1458133"/>
                  <a:pt x="0" y="1212148"/>
                </a:cubicBezTo>
                <a:cubicBezTo>
                  <a:pt x="21660" y="966163"/>
                  <a:pt x="-19912" y="741793"/>
                  <a:pt x="0" y="550985"/>
                </a:cubicBezTo>
                <a:close/>
              </a:path>
              <a:path w="8695649" h="3305842" stroke="0" extrusionOk="0">
                <a:moveTo>
                  <a:pt x="0" y="550985"/>
                </a:moveTo>
                <a:cubicBezTo>
                  <a:pt x="58421" y="244517"/>
                  <a:pt x="267391" y="-22830"/>
                  <a:pt x="550985" y="0"/>
                </a:cubicBezTo>
                <a:cubicBezTo>
                  <a:pt x="788657" y="4284"/>
                  <a:pt x="866946" y="16087"/>
                  <a:pt x="1151696" y="0"/>
                </a:cubicBezTo>
                <a:cubicBezTo>
                  <a:pt x="1436446" y="-16087"/>
                  <a:pt x="1428544" y="4328"/>
                  <a:pt x="1661976" y="0"/>
                </a:cubicBezTo>
                <a:cubicBezTo>
                  <a:pt x="1895408" y="-4328"/>
                  <a:pt x="1997626" y="4948"/>
                  <a:pt x="2172257" y="0"/>
                </a:cubicBezTo>
                <a:cubicBezTo>
                  <a:pt x="2346888" y="-4948"/>
                  <a:pt x="2682136" y="23275"/>
                  <a:pt x="2863398" y="0"/>
                </a:cubicBezTo>
                <a:cubicBezTo>
                  <a:pt x="3044660" y="-23275"/>
                  <a:pt x="3247396" y="-24159"/>
                  <a:pt x="3464108" y="0"/>
                </a:cubicBezTo>
                <a:cubicBezTo>
                  <a:pt x="3680820" y="24159"/>
                  <a:pt x="3832727" y="-20083"/>
                  <a:pt x="4110033" y="0"/>
                </a:cubicBezTo>
                <a:cubicBezTo>
                  <a:pt x="4387340" y="20083"/>
                  <a:pt x="4697908" y="-47574"/>
                  <a:pt x="5072462" y="0"/>
                </a:cubicBezTo>
                <a:lnTo>
                  <a:pt x="5072462" y="0"/>
                </a:lnTo>
                <a:cubicBezTo>
                  <a:pt x="5245513" y="24045"/>
                  <a:pt x="5438069" y="17194"/>
                  <a:pt x="5615940" y="0"/>
                </a:cubicBezTo>
                <a:cubicBezTo>
                  <a:pt x="5793811" y="-17194"/>
                  <a:pt x="6025662" y="-15597"/>
                  <a:pt x="6181157" y="0"/>
                </a:cubicBezTo>
                <a:cubicBezTo>
                  <a:pt x="6336652" y="15597"/>
                  <a:pt x="6484961" y="4219"/>
                  <a:pt x="6768113" y="0"/>
                </a:cubicBezTo>
                <a:cubicBezTo>
                  <a:pt x="7051265" y="-4219"/>
                  <a:pt x="7040619" y="-23730"/>
                  <a:pt x="7246374" y="0"/>
                </a:cubicBezTo>
                <a:cubicBezTo>
                  <a:pt x="7358562" y="13980"/>
                  <a:pt x="7514644" y="3883"/>
                  <a:pt x="7668570" y="0"/>
                </a:cubicBezTo>
                <a:cubicBezTo>
                  <a:pt x="7822496" y="-3883"/>
                  <a:pt x="7981845" y="-813"/>
                  <a:pt x="8144664" y="0"/>
                </a:cubicBezTo>
                <a:cubicBezTo>
                  <a:pt x="8406825" y="-7214"/>
                  <a:pt x="8702206" y="210051"/>
                  <a:pt x="8695649" y="550985"/>
                </a:cubicBezTo>
                <a:cubicBezTo>
                  <a:pt x="8688914" y="739458"/>
                  <a:pt x="8667041" y="920926"/>
                  <a:pt x="8695649" y="1198374"/>
                </a:cubicBezTo>
                <a:cubicBezTo>
                  <a:pt x="8724257" y="1475822"/>
                  <a:pt x="8701509" y="1677338"/>
                  <a:pt x="8695649" y="1928408"/>
                </a:cubicBezTo>
                <a:cubicBezTo>
                  <a:pt x="8758508" y="2013707"/>
                  <a:pt x="8897996" y="2235806"/>
                  <a:pt x="8986558" y="2347914"/>
                </a:cubicBezTo>
                <a:cubicBezTo>
                  <a:pt x="9075120" y="2460022"/>
                  <a:pt x="9210251" y="2670658"/>
                  <a:pt x="9314605" y="2820974"/>
                </a:cubicBezTo>
                <a:cubicBezTo>
                  <a:pt x="9154736" y="2824651"/>
                  <a:pt x="8917603" y="2805309"/>
                  <a:pt x="8695649" y="2754868"/>
                </a:cubicBezTo>
                <a:cubicBezTo>
                  <a:pt x="8695649" y="2754862"/>
                  <a:pt x="8695649" y="2754860"/>
                  <a:pt x="8695649" y="2754857"/>
                </a:cubicBezTo>
                <a:cubicBezTo>
                  <a:pt x="8690035" y="3105357"/>
                  <a:pt x="8454596" y="3321485"/>
                  <a:pt x="8144664" y="3305842"/>
                </a:cubicBezTo>
                <a:cubicBezTo>
                  <a:pt x="7990879" y="3291897"/>
                  <a:pt x="7884103" y="3317573"/>
                  <a:pt x="7722468" y="3305842"/>
                </a:cubicBezTo>
                <a:cubicBezTo>
                  <a:pt x="7560833" y="3294111"/>
                  <a:pt x="7431663" y="3284908"/>
                  <a:pt x="7246374" y="3305842"/>
                </a:cubicBezTo>
                <a:cubicBezTo>
                  <a:pt x="7020429" y="3317020"/>
                  <a:pt x="6847986" y="3301747"/>
                  <a:pt x="6659418" y="3305842"/>
                </a:cubicBezTo>
                <a:cubicBezTo>
                  <a:pt x="6470850" y="3309937"/>
                  <a:pt x="6362267" y="3310046"/>
                  <a:pt x="6072462" y="3305842"/>
                </a:cubicBezTo>
                <a:cubicBezTo>
                  <a:pt x="5782657" y="3301638"/>
                  <a:pt x="5371841" y="3333692"/>
                  <a:pt x="5072462" y="3305842"/>
                </a:cubicBezTo>
                <a:lnTo>
                  <a:pt x="5072462" y="3305842"/>
                </a:lnTo>
                <a:cubicBezTo>
                  <a:pt x="4819659" y="3301630"/>
                  <a:pt x="4685466" y="3288740"/>
                  <a:pt x="4516966" y="3305842"/>
                </a:cubicBezTo>
                <a:cubicBezTo>
                  <a:pt x="4348466" y="3322944"/>
                  <a:pt x="4111878" y="3307243"/>
                  <a:pt x="3871041" y="3305842"/>
                </a:cubicBezTo>
                <a:cubicBezTo>
                  <a:pt x="3630204" y="3304441"/>
                  <a:pt x="3453987" y="3296019"/>
                  <a:pt x="3315545" y="3305842"/>
                </a:cubicBezTo>
                <a:cubicBezTo>
                  <a:pt x="3177103" y="3315665"/>
                  <a:pt x="2835643" y="3325097"/>
                  <a:pt x="2669620" y="3305842"/>
                </a:cubicBezTo>
                <a:cubicBezTo>
                  <a:pt x="2503597" y="3286587"/>
                  <a:pt x="2249249" y="3295622"/>
                  <a:pt x="2114124" y="3305842"/>
                </a:cubicBezTo>
                <a:cubicBezTo>
                  <a:pt x="1978999" y="3316062"/>
                  <a:pt x="1739789" y="3283702"/>
                  <a:pt x="1603843" y="3305842"/>
                </a:cubicBezTo>
                <a:cubicBezTo>
                  <a:pt x="1467897" y="3327982"/>
                  <a:pt x="802730" y="3279413"/>
                  <a:pt x="550985" y="3305842"/>
                </a:cubicBezTo>
                <a:cubicBezTo>
                  <a:pt x="225448" y="3249102"/>
                  <a:pt x="17938" y="3075784"/>
                  <a:pt x="0" y="2754857"/>
                </a:cubicBezTo>
                <a:cubicBezTo>
                  <a:pt x="0" y="2754863"/>
                  <a:pt x="-1" y="2754865"/>
                  <a:pt x="0" y="2754868"/>
                </a:cubicBezTo>
                <a:cubicBezTo>
                  <a:pt x="-5881" y="2545525"/>
                  <a:pt x="-491" y="2439112"/>
                  <a:pt x="0" y="2333373"/>
                </a:cubicBezTo>
                <a:cubicBezTo>
                  <a:pt x="491" y="2227635"/>
                  <a:pt x="169" y="2087130"/>
                  <a:pt x="0" y="1928408"/>
                </a:cubicBezTo>
                <a:lnTo>
                  <a:pt x="0" y="1928408"/>
                </a:lnTo>
                <a:cubicBezTo>
                  <a:pt x="-32439" y="1653930"/>
                  <a:pt x="-19183" y="1526152"/>
                  <a:pt x="0" y="1212148"/>
                </a:cubicBezTo>
                <a:cubicBezTo>
                  <a:pt x="19183" y="898144"/>
                  <a:pt x="-23348" y="840143"/>
                  <a:pt x="0" y="55098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410742697">
                  <a:prstGeom prst="wedgeRoundRectCallout">
                    <a:avLst>
                      <a:gd name="adj1" fmla="val 57118"/>
                      <a:gd name="adj2" fmla="val 35333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>
                <a:solidFill>
                  <a:schemeClr val="tx1"/>
                </a:solidFill>
              </a:rPr>
              <a:t>1. Wie viele Mitarbeiter:innen beschäftigt das Unternehmen?</a:t>
            </a:r>
          </a:p>
          <a:p>
            <a:pPr algn="ctr"/>
            <a:endParaRPr lang="de-DE" sz="2800">
              <a:solidFill>
                <a:schemeClr val="tx1"/>
              </a:solidFill>
            </a:endParaRPr>
          </a:p>
          <a:p>
            <a:pPr algn="ctr"/>
            <a:r>
              <a:rPr lang="de-DE" sz="2800">
                <a:solidFill>
                  <a:schemeClr val="tx1"/>
                </a:solidFill>
              </a:rPr>
              <a:t>2. Wie hoch ist der Jahresumsatz des Unternehmens?</a:t>
            </a:r>
          </a:p>
          <a:p>
            <a:pPr algn="ctr"/>
            <a:endParaRPr lang="de-DE" sz="2800">
              <a:solidFill>
                <a:schemeClr val="tx1"/>
              </a:solidFill>
            </a:endParaRPr>
          </a:p>
          <a:p>
            <a:pPr algn="ctr"/>
            <a:r>
              <a:rPr lang="de-DE" sz="2800">
                <a:solidFill>
                  <a:schemeClr val="tx1"/>
                </a:solidFill>
              </a:rPr>
              <a:t>3. Welche Leistung erstellt das Unternehmen?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C0BD313-638D-41CD-72D8-C120DA95F792}"/>
              </a:ext>
            </a:extLst>
          </p:cNvPr>
          <p:cNvSpPr/>
          <p:nvPr/>
        </p:nvSpPr>
        <p:spPr>
          <a:xfrm>
            <a:off x="506640" y="5543905"/>
            <a:ext cx="8193808" cy="544945"/>
          </a:xfrm>
          <a:custGeom>
            <a:avLst/>
            <a:gdLst>
              <a:gd name="connsiteX0" fmla="*/ 0 w 8193808"/>
              <a:gd name="connsiteY0" fmla="*/ 0 h 544945"/>
              <a:gd name="connsiteX1" fmla="*/ 518941 w 8193808"/>
              <a:gd name="connsiteY1" fmla="*/ 0 h 544945"/>
              <a:gd name="connsiteX2" fmla="*/ 955944 w 8193808"/>
              <a:gd name="connsiteY2" fmla="*/ 0 h 544945"/>
              <a:gd name="connsiteX3" fmla="*/ 1720700 w 8193808"/>
              <a:gd name="connsiteY3" fmla="*/ 0 h 544945"/>
              <a:gd name="connsiteX4" fmla="*/ 2403517 w 8193808"/>
              <a:gd name="connsiteY4" fmla="*/ 0 h 544945"/>
              <a:gd name="connsiteX5" fmla="*/ 3168272 w 8193808"/>
              <a:gd name="connsiteY5" fmla="*/ 0 h 544945"/>
              <a:gd name="connsiteX6" fmla="*/ 3687214 w 8193808"/>
              <a:gd name="connsiteY6" fmla="*/ 0 h 544945"/>
              <a:gd name="connsiteX7" fmla="*/ 4206155 w 8193808"/>
              <a:gd name="connsiteY7" fmla="*/ 0 h 544945"/>
              <a:gd name="connsiteX8" fmla="*/ 5052848 w 8193808"/>
              <a:gd name="connsiteY8" fmla="*/ 0 h 544945"/>
              <a:gd name="connsiteX9" fmla="*/ 5571789 w 8193808"/>
              <a:gd name="connsiteY9" fmla="*/ 0 h 544945"/>
              <a:gd name="connsiteX10" fmla="*/ 6418483 w 8193808"/>
              <a:gd name="connsiteY10" fmla="*/ 0 h 544945"/>
              <a:gd name="connsiteX11" fmla="*/ 7265176 w 8193808"/>
              <a:gd name="connsiteY11" fmla="*/ 0 h 544945"/>
              <a:gd name="connsiteX12" fmla="*/ 8193808 w 8193808"/>
              <a:gd name="connsiteY12" fmla="*/ 0 h 544945"/>
              <a:gd name="connsiteX13" fmla="*/ 8193808 w 8193808"/>
              <a:gd name="connsiteY13" fmla="*/ 544945 h 544945"/>
              <a:gd name="connsiteX14" fmla="*/ 7510991 w 8193808"/>
              <a:gd name="connsiteY14" fmla="*/ 544945 h 544945"/>
              <a:gd name="connsiteX15" fmla="*/ 6992049 w 8193808"/>
              <a:gd name="connsiteY15" fmla="*/ 544945 h 544945"/>
              <a:gd name="connsiteX16" fmla="*/ 6227294 w 8193808"/>
              <a:gd name="connsiteY16" fmla="*/ 544945 h 544945"/>
              <a:gd name="connsiteX17" fmla="*/ 5544477 w 8193808"/>
              <a:gd name="connsiteY17" fmla="*/ 544945 h 544945"/>
              <a:gd name="connsiteX18" fmla="*/ 4943597 w 8193808"/>
              <a:gd name="connsiteY18" fmla="*/ 544945 h 544945"/>
              <a:gd name="connsiteX19" fmla="*/ 4178842 w 8193808"/>
              <a:gd name="connsiteY19" fmla="*/ 544945 h 544945"/>
              <a:gd name="connsiteX20" fmla="*/ 3741839 w 8193808"/>
              <a:gd name="connsiteY20" fmla="*/ 544945 h 544945"/>
              <a:gd name="connsiteX21" fmla="*/ 3222898 w 8193808"/>
              <a:gd name="connsiteY21" fmla="*/ 544945 h 544945"/>
              <a:gd name="connsiteX22" fmla="*/ 2622019 w 8193808"/>
              <a:gd name="connsiteY22" fmla="*/ 544945 h 544945"/>
              <a:gd name="connsiteX23" fmla="*/ 2185015 w 8193808"/>
              <a:gd name="connsiteY23" fmla="*/ 544945 h 544945"/>
              <a:gd name="connsiteX24" fmla="*/ 1748012 w 8193808"/>
              <a:gd name="connsiteY24" fmla="*/ 544945 h 544945"/>
              <a:gd name="connsiteX25" fmla="*/ 901319 w 8193808"/>
              <a:gd name="connsiteY25" fmla="*/ 544945 h 544945"/>
              <a:gd name="connsiteX26" fmla="*/ 0 w 8193808"/>
              <a:gd name="connsiteY26" fmla="*/ 544945 h 544945"/>
              <a:gd name="connsiteX27" fmla="*/ 0 w 8193808"/>
              <a:gd name="connsiteY27" fmla="*/ 0 h 544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193808" h="544945" fill="none" extrusionOk="0">
                <a:moveTo>
                  <a:pt x="0" y="0"/>
                </a:moveTo>
                <a:cubicBezTo>
                  <a:pt x="145967" y="9460"/>
                  <a:pt x="336739" y="9487"/>
                  <a:pt x="518941" y="0"/>
                </a:cubicBezTo>
                <a:cubicBezTo>
                  <a:pt x="701143" y="-9487"/>
                  <a:pt x="742633" y="12746"/>
                  <a:pt x="955944" y="0"/>
                </a:cubicBezTo>
                <a:cubicBezTo>
                  <a:pt x="1169255" y="-12746"/>
                  <a:pt x="1548468" y="9430"/>
                  <a:pt x="1720700" y="0"/>
                </a:cubicBezTo>
                <a:cubicBezTo>
                  <a:pt x="1892932" y="-9430"/>
                  <a:pt x="2115285" y="30951"/>
                  <a:pt x="2403517" y="0"/>
                </a:cubicBezTo>
                <a:cubicBezTo>
                  <a:pt x="2691749" y="-30951"/>
                  <a:pt x="2841853" y="-31920"/>
                  <a:pt x="3168272" y="0"/>
                </a:cubicBezTo>
                <a:cubicBezTo>
                  <a:pt x="3494692" y="31920"/>
                  <a:pt x="3494260" y="8404"/>
                  <a:pt x="3687214" y="0"/>
                </a:cubicBezTo>
                <a:cubicBezTo>
                  <a:pt x="3880168" y="-8404"/>
                  <a:pt x="3983507" y="2761"/>
                  <a:pt x="4206155" y="0"/>
                </a:cubicBezTo>
                <a:cubicBezTo>
                  <a:pt x="4428803" y="-2761"/>
                  <a:pt x="4758084" y="-33371"/>
                  <a:pt x="5052848" y="0"/>
                </a:cubicBezTo>
                <a:cubicBezTo>
                  <a:pt x="5347612" y="33371"/>
                  <a:pt x="5406608" y="9492"/>
                  <a:pt x="5571789" y="0"/>
                </a:cubicBezTo>
                <a:cubicBezTo>
                  <a:pt x="5736970" y="-9492"/>
                  <a:pt x="6150639" y="-24464"/>
                  <a:pt x="6418483" y="0"/>
                </a:cubicBezTo>
                <a:cubicBezTo>
                  <a:pt x="6686327" y="24464"/>
                  <a:pt x="6990432" y="-31986"/>
                  <a:pt x="7265176" y="0"/>
                </a:cubicBezTo>
                <a:cubicBezTo>
                  <a:pt x="7539920" y="31986"/>
                  <a:pt x="7800541" y="-31763"/>
                  <a:pt x="8193808" y="0"/>
                </a:cubicBezTo>
                <a:cubicBezTo>
                  <a:pt x="8220657" y="158807"/>
                  <a:pt x="8191022" y="333697"/>
                  <a:pt x="8193808" y="544945"/>
                </a:cubicBezTo>
                <a:cubicBezTo>
                  <a:pt x="7861685" y="559452"/>
                  <a:pt x="7829451" y="530996"/>
                  <a:pt x="7510991" y="544945"/>
                </a:cubicBezTo>
                <a:cubicBezTo>
                  <a:pt x="7192531" y="558894"/>
                  <a:pt x="7138038" y="519493"/>
                  <a:pt x="6992049" y="544945"/>
                </a:cubicBezTo>
                <a:cubicBezTo>
                  <a:pt x="6846060" y="570397"/>
                  <a:pt x="6488608" y="581774"/>
                  <a:pt x="6227294" y="544945"/>
                </a:cubicBezTo>
                <a:cubicBezTo>
                  <a:pt x="5965981" y="508116"/>
                  <a:pt x="5734296" y="556291"/>
                  <a:pt x="5544477" y="544945"/>
                </a:cubicBezTo>
                <a:cubicBezTo>
                  <a:pt x="5354658" y="533599"/>
                  <a:pt x="5184227" y="528474"/>
                  <a:pt x="4943597" y="544945"/>
                </a:cubicBezTo>
                <a:cubicBezTo>
                  <a:pt x="4702967" y="561416"/>
                  <a:pt x="4339340" y="574652"/>
                  <a:pt x="4178842" y="544945"/>
                </a:cubicBezTo>
                <a:cubicBezTo>
                  <a:pt x="4018344" y="515238"/>
                  <a:pt x="3851503" y="535339"/>
                  <a:pt x="3741839" y="544945"/>
                </a:cubicBezTo>
                <a:cubicBezTo>
                  <a:pt x="3632175" y="554551"/>
                  <a:pt x="3397421" y="536460"/>
                  <a:pt x="3222898" y="544945"/>
                </a:cubicBezTo>
                <a:cubicBezTo>
                  <a:pt x="3048375" y="553430"/>
                  <a:pt x="2907761" y="539547"/>
                  <a:pt x="2622019" y="544945"/>
                </a:cubicBezTo>
                <a:cubicBezTo>
                  <a:pt x="2336277" y="550343"/>
                  <a:pt x="2282183" y="564587"/>
                  <a:pt x="2185015" y="544945"/>
                </a:cubicBezTo>
                <a:cubicBezTo>
                  <a:pt x="2087847" y="525303"/>
                  <a:pt x="1949311" y="541195"/>
                  <a:pt x="1748012" y="544945"/>
                </a:cubicBezTo>
                <a:cubicBezTo>
                  <a:pt x="1546713" y="548695"/>
                  <a:pt x="1300109" y="570083"/>
                  <a:pt x="901319" y="544945"/>
                </a:cubicBezTo>
                <a:cubicBezTo>
                  <a:pt x="502529" y="519807"/>
                  <a:pt x="228199" y="568008"/>
                  <a:pt x="0" y="544945"/>
                </a:cubicBezTo>
                <a:cubicBezTo>
                  <a:pt x="6235" y="383982"/>
                  <a:pt x="5787" y="229803"/>
                  <a:pt x="0" y="0"/>
                </a:cubicBezTo>
                <a:close/>
              </a:path>
              <a:path w="8193808" h="544945" stroke="0" extrusionOk="0">
                <a:moveTo>
                  <a:pt x="0" y="0"/>
                </a:moveTo>
                <a:cubicBezTo>
                  <a:pt x="193031" y="-7687"/>
                  <a:pt x="467370" y="-13273"/>
                  <a:pt x="764755" y="0"/>
                </a:cubicBezTo>
                <a:cubicBezTo>
                  <a:pt x="1062141" y="13273"/>
                  <a:pt x="1407088" y="24929"/>
                  <a:pt x="1611449" y="0"/>
                </a:cubicBezTo>
                <a:cubicBezTo>
                  <a:pt x="1815810" y="-24929"/>
                  <a:pt x="2001229" y="20079"/>
                  <a:pt x="2212328" y="0"/>
                </a:cubicBezTo>
                <a:cubicBezTo>
                  <a:pt x="2423427" y="-20079"/>
                  <a:pt x="2626774" y="22076"/>
                  <a:pt x="2731269" y="0"/>
                </a:cubicBezTo>
                <a:cubicBezTo>
                  <a:pt x="2835764" y="-22076"/>
                  <a:pt x="3087909" y="-19668"/>
                  <a:pt x="3414087" y="0"/>
                </a:cubicBezTo>
                <a:cubicBezTo>
                  <a:pt x="3740265" y="19668"/>
                  <a:pt x="3804104" y="16726"/>
                  <a:pt x="4178842" y="0"/>
                </a:cubicBezTo>
                <a:cubicBezTo>
                  <a:pt x="4553581" y="-16726"/>
                  <a:pt x="4685699" y="-2177"/>
                  <a:pt x="5025536" y="0"/>
                </a:cubicBezTo>
                <a:cubicBezTo>
                  <a:pt x="5365373" y="2177"/>
                  <a:pt x="5416731" y="-2379"/>
                  <a:pt x="5544477" y="0"/>
                </a:cubicBezTo>
                <a:cubicBezTo>
                  <a:pt x="5672223" y="2379"/>
                  <a:pt x="5981423" y="12907"/>
                  <a:pt x="6227294" y="0"/>
                </a:cubicBezTo>
                <a:cubicBezTo>
                  <a:pt x="6473165" y="-12907"/>
                  <a:pt x="6812790" y="13841"/>
                  <a:pt x="6992049" y="0"/>
                </a:cubicBezTo>
                <a:cubicBezTo>
                  <a:pt x="7171309" y="-13841"/>
                  <a:pt x="7389397" y="-4987"/>
                  <a:pt x="7592929" y="0"/>
                </a:cubicBezTo>
                <a:cubicBezTo>
                  <a:pt x="7796461" y="4987"/>
                  <a:pt x="8032319" y="27488"/>
                  <a:pt x="8193808" y="0"/>
                </a:cubicBezTo>
                <a:cubicBezTo>
                  <a:pt x="8184108" y="211362"/>
                  <a:pt x="8195793" y="347913"/>
                  <a:pt x="8193808" y="544945"/>
                </a:cubicBezTo>
                <a:cubicBezTo>
                  <a:pt x="7785691" y="582080"/>
                  <a:pt x="7761947" y="506165"/>
                  <a:pt x="7347115" y="544945"/>
                </a:cubicBezTo>
                <a:cubicBezTo>
                  <a:pt x="6932283" y="583725"/>
                  <a:pt x="6709301" y="578102"/>
                  <a:pt x="6500421" y="544945"/>
                </a:cubicBezTo>
                <a:cubicBezTo>
                  <a:pt x="6291541" y="511788"/>
                  <a:pt x="6188883" y="563523"/>
                  <a:pt x="5981480" y="544945"/>
                </a:cubicBezTo>
                <a:cubicBezTo>
                  <a:pt x="5774077" y="526367"/>
                  <a:pt x="5309386" y="562390"/>
                  <a:pt x="5134786" y="544945"/>
                </a:cubicBezTo>
                <a:cubicBezTo>
                  <a:pt x="4960186" y="527500"/>
                  <a:pt x="4814254" y="526553"/>
                  <a:pt x="4697783" y="544945"/>
                </a:cubicBezTo>
                <a:cubicBezTo>
                  <a:pt x="4581312" y="563337"/>
                  <a:pt x="4445000" y="562794"/>
                  <a:pt x="4260780" y="544945"/>
                </a:cubicBezTo>
                <a:cubicBezTo>
                  <a:pt x="4076560" y="527096"/>
                  <a:pt x="4035619" y="542864"/>
                  <a:pt x="3823777" y="544945"/>
                </a:cubicBezTo>
                <a:cubicBezTo>
                  <a:pt x="3611935" y="547026"/>
                  <a:pt x="3390596" y="574862"/>
                  <a:pt x="3140960" y="544945"/>
                </a:cubicBezTo>
                <a:cubicBezTo>
                  <a:pt x="2891324" y="515028"/>
                  <a:pt x="2829021" y="564949"/>
                  <a:pt x="2622019" y="544945"/>
                </a:cubicBezTo>
                <a:cubicBezTo>
                  <a:pt x="2415017" y="524941"/>
                  <a:pt x="2155151" y="535873"/>
                  <a:pt x="2021139" y="544945"/>
                </a:cubicBezTo>
                <a:cubicBezTo>
                  <a:pt x="1887127" y="554017"/>
                  <a:pt x="1500955" y="518103"/>
                  <a:pt x="1338322" y="544945"/>
                </a:cubicBezTo>
                <a:cubicBezTo>
                  <a:pt x="1175689" y="571787"/>
                  <a:pt x="1013125" y="533129"/>
                  <a:pt x="819381" y="544945"/>
                </a:cubicBezTo>
                <a:cubicBezTo>
                  <a:pt x="625637" y="556761"/>
                  <a:pt x="245516" y="506038"/>
                  <a:pt x="0" y="544945"/>
                </a:cubicBezTo>
                <a:cubicBezTo>
                  <a:pt x="5727" y="349970"/>
                  <a:pt x="-5327" y="179630"/>
                  <a:pt x="0" y="0"/>
                </a:cubicBezTo>
                <a:close/>
              </a:path>
            </a:pathLst>
          </a:custGeom>
          <a:solidFill>
            <a:srgbClr val="E2F0D9"/>
          </a:solidFill>
          <a:ln>
            <a:extLst>
              <a:ext uri="{C807C97D-BFC1-408E-A445-0C87EB9F89A2}">
                <ask:lineSketchStyleProps xmlns:ask="http://schemas.microsoft.com/office/drawing/2018/sketchyshapes" sd="214354549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Hinweis: fehlende Informationen könnt ihr im Internet recherchieren!</a:t>
            </a:r>
          </a:p>
        </p:txBody>
      </p:sp>
      <p:pic>
        <p:nvPicPr>
          <p:cNvPr id="11" name="Grafik 10" descr="Eine Glühlampe">
            <a:extLst>
              <a:ext uri="{FF2B5EF4-FFF2-40B4-BE49-F238E27FC236}">
                <a16:creationId xmlns:a16="http://schemas.microsoft.com/office/drawing/2014/main" id="{F1E0AADB-B493-AA4E-2016-5093DA94B2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893" y="5380116"/>
            <a:ext cx="807493" cy="80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1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BFF5ED-583B-70F8-7742-49F3DF073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Unternehmenstypen nach Größe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FD6A59-0BD0-76F1-6F82-5B746855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4F32151-1677-9C33-4B98-6FD24F462D26}"/>
              </a:ext>
            </a:extLst>
          </p:cNvPr>
          <p:cNvSpPr/>
          <p:nvPr/>
        </p:nvSpPr>
        <p:spPr>
          <a:xfrm>
            <a:off x="1419864" y="1690688"/>
            <a:ext cx="3028755" cy="957444"/>
          </a:xfrm>
          <a:custGeom>
            <a:avLst/>
            <a:gdLst>
              <a:gd name="connsiteX0" fmla="*/ 0 w 3028755"/>
              <a:gd name="connsiteY0" fmla="*/ 0 h 957444"/>
              <a:gd name="connsiteX1" fmla="*/ 514888 w 3028755"/>
              <a:gd name="connsiteY1" fmla="*/ 0 h 957444"/>
              <a:gd name="connsiteX2" fmla="*/ 1120639 w 3028755"/>
              <a:gd name="connsiteY2" fmla="*/ 0 h 957444"/>
              <a:gd name="connsiteX3" fmla="*/ 1726390 w 3028755"/>
              <a:gd name="connsiteY3" fmla="*/ 0 h 957444"/>
              <a:gd name="connsiteX4" fmla="*/ 2332141 w 3028755"/>
              <a:gd name="connsiteY4" fmla="*/ 0 h 957444"/>
              <a:gd name="connsiteX5" fmla="*/ 3028755 w 3028755"/>
              <a:gd name="connsiteY5" fmla="*/ 0 h 957444"/>
              <a:gd name="connsiteX6" fmla="*/ 3028755 w 3028755"/>
              <a:gd name="connsiteY6" fmla="*/ 469148 h 957444"/>
              <a:gd name="connsiteX7" fmla="*/ 3028755 w 3028755"/>
              <a:gd name="connsiteY7" fmla="*/ 957444 h 957444"/>
              <a:gd name="connsiteX8" fmla="*/ 2423004 w 3028755"/>
              <a:gd name="connsiteY8" fmla="*/ 957444 h 957444"/>
              <a:gd name="connsiteX9" fmla="*/ 1786965 w 3028755"/>
              <a:gd name="connsiteY9" fmla="*/ 957444 h 957444"/>
              <a:gd name="connsiteX10" fmla="*/ 1211502 w 3028755"/>
              <a:gd name="connsiteY10" fmla="*/ 957444 h 957444"/>
              <a:gd name="connsiteX11" fmla="*/ 575463 w 3028755"/>
              <a:gd name="connsiteY11" fmla="*/ 957444 h 957444"/>
              <a:gd name="connsiteX12" fmla="*/ 0 w 3028755"/>
              <a:gd name="connsiteY12" fmla="*/ 957444 h 957444"/>
              <a:gd name="connsiteX13" fmla="*/ 0 w 3028755"/>
              <a:gd name="connsiteY13" fmla="*/ 478722 h 957444"/>
              <a:gd name="connsiteX14" fmla="*/ 0 w 3028755"/>
              <a:gd name="connsiteY14" fmla="*/ 0 h 95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28755" h="957444" fill="none" extrusionOk="0">
                <a:moveTo>
                  <a:pt x="0" y="0"/>
                </a:moveTo>
                <a:cubicBezTo>
                  <a:pt x="171540" y="-11751"/>
                  <a:pt x="287173" y="-15627"/>
                  <a:pt x="514888" y="0"/>
                </a:cubicBezTo>
                <a:cubicBezTo>
                  <a:pt x="742603" y="15627"/>
                  <a:pt x="904659" y="7990"/>
                  <a:pt x="1120639" y="0"/>
                </a:cubicBezTo>
                <a:cubicBezTo>
                  <a:pt x="1336619" y="-7990"/>
                  <a:pt x="1483215" y="-12801"/>
                  <a:pt x="1726390" y="0"/>
                </a:cubicBezTo>
                <a:cubicBezTo>
                  <a:pt x="1969565" y="12801"/>
                  <a:pt x="2155881" y="-17003"/>
                  <a:pt x="2332141" y="0"/>
                </a:cubicBezTo>
                <a:cubicBezTo>
                  <a:pt x="2508401" y="17003"/>
                  <a:pt x="2817530" y="-28348"/>
                  <a:pt x="3028755" y="0"/>
                </a:cubicBezTo>
                <a:cubicBezTo>
                  <a:pt x="3005576" y="203426"/>
                  <a:pt x="3027060" y="288718"/>
                  <a:pt x="3028755" y="469148"/>
                </a:cubicBezTo>
                <a:cubicBezTo>
                  <a:pt x="3030450" y="649578"/>
                  <a:pt x="3035875" y="792416"/>
                  <a:pt x="3028755" y="957444"/>
                </a:cubicBezTo>
                <a:cubicBezTo>
                  <a:pt x="2835883" y="954326"/>
                  <a:pt x="2581078" y="968727"/>
                  <a:pt x="2423004" y="957444"/>
                </a:cubicBezTo>
                <a:cubicBezTo>
                  <a:pt x="2264930" y="946161"/>
                  <a:pt x="1945597" y="928359"/>
                  <a:pt x="1786965" y="957444"/>
                </a:cubicBezTo>
                <a:cubicBezTo>
                  <a:pt x="1628333" y="986529"/>
                  <a:pt x="1469148" y="947803"/>
                  <a:pt x="1211502" y="957444"/>
                </a:cubicBezTo>
                <a:cubicBezTo>
                  <a:pt x="953856" y="967085"/>
                  <a:pt x="820887" y="953241"/>
                  <a:pt x="575463" y="957444"/>
                </a:cubicBezTo>
                <a:cubicBezTo>
                  <a:pt x="330039" y="961647"/>
                  <a:pt x="272069" y="946182"/>
                  <a:pt x="0" y="957444"/>
                </a:cubicBezTo>
                <a:cubicBezTo>
                  <a:pt x="2327" y="755529"/>
                  <a:pt x="-20777" y="579167"/>
                  <a:pt x="0" y="478722"/>
                </a:cubicBezTo>
                <a:cubicBezTo>
                  <a:pt x="20777" y="378277"/>
                  <a:pt x="6519" y="108504"/>
                  <a:pt x="0" y="0"/>
                </a:cubicBezTo>
                <a:close/>
              </a:path>
              <a:path w="3028755" h="957444" stroke="0" extrusionOk="0">
                <a:moveTo>
                  <a:pt x="0" y="0"/>
                </a:moveTo>
                <a:cubicBezTo>
                  <a:pt x="287569" y="3370"/>
                  <a:pt x="343050" y="-16843"/>
                  <a:pt x="605751" y="0"/>
                </a:cubicBezTo>
                <a:cubicBezTo>
                  <a:pt x="868452" y="16843"/>
                  <a:pt x="1061544" y="24111"/>
                  <a:pt x="1241790" y="0"/>
                </a:cubicBezTo>
                <a:cubicBezTo>
                  <a:pt x="1422036" y="-24111"/>
                  <a:pt x="1640714" y="-22187"/>
                  <a:pt x="1877828" y="0"/>
                </a:cubicBezTo>
                <a:cubicBezTo>
                  <a:pt x="2114942" y="22187"/>
                  <a:pt x="2190368" y="1086"/>
                  <a:pt x="2392716" y="0"/>
                </a:cubicBezTo>
                <a:cubicBezTo>
                  <a:pt x="2595064" y="-1086"/>
                  <a:pt x="2816785" y="-3806"/>
                  <a:pt x="3028755" y="0"/>
                </a:cubicBezTo>
                <a:cubicBezTo>
                  <a:pt x="3050970" y="199416"/>
                  <a:pt x="3018405" y="255949"/>
                  <a:pt x="3028755" y="478722"/>
                </a:cubicBezTo>
                <a:cubicBezTo>
                  <a:pt x="3039105" y="701495"/>
                  <a:pt x="3010435" y="850069"/>
                  <a:pt x="3028755" y="957444"/>
                </a:cubicBezTo>
                <a:cubicBezTo>
                  <a:pt x="2877843" y="932197"/>
                  <a:pt x="2751652" y="958913"/>
                  <a:pt x="2483579" y="957444"/>
                </a:cubicBezTo>
                <a:cubicBezTo>
                  <a:pt x="2215506" y="955975"/>
                  <a:pt x="2063261" y="970353"/>
                  <a:pt x="1847541" y="957444"/>
                </a:cubicBezTo>
                <a:cubicBezTo>
                  <a:pt x="1631821" y="944535"/>
                  <a:pt x="1502174" y="976707"/>
                  <a:pt x="1211502" y="957444"/>
                </a:cubicBezTo>
                <a:cubicBezTo>
                  <a:pt x="920830" y="938181"/>
                  <a:pt x="894077" y="952073"/>
                  <a:pt x="696614" y="957444"/>
                </a:cubicBezTo>
                <a:cubicBezTo>
                  <a:pt x="499151" y="962815"/>
                  <a:pt x="305910" y="971786"/>
                  <a:pt x="0" y="957444"/>
                </a:cubicBezTo>
                <a:cubicBezTo>
                  <a:pt x="11032" y="789570"/>
                  <a:pt x="5594" y="642085"/>
                  <a:pt x="0" y="507445"/>
                </a:cubicBezTo>
                <a:cubicBezTo>
                  <a:pt x="-5594" y="372805"/>
                  <a:pt x="1311" y="236065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93464785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Kleinunternehmen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5D232FF-C366-5CBD-236C-DD51FC6F3F98}"/>
              </a:ext>
            </a:extLst>
          </p:cNvPr>
          <p:cNvSpPr/>
          <p:nvPr/>
        </p:nvSpPr>
        <p:spPr>
          <a:xfrm>
            <a:off x="4966701" y="1690688"/>
            <a:ext cx="3028755" cy="957444"/>
          </a:xfrm>
          <a:custGeom>
            <a:avLst/>
            <a:gdLst>
              <a:gd name="connsiteX0" fmla="*/ 0 w 3028755"/>
              <a:gd name="connsiteY0" fmla="*/ 0 h 957444"/>
              <a:gd name="connsiteX1" fmla="*/ 545176 w 3028755"/>
              <a:gd name="connsiteY1" fmla="*/ 0 h 957444"/>
              <a:gd name="connsiteX2" fmla="*/ 1211502 w 3028755"/>
              <a:gd name="connsiteY2" fmla="*/ 0 h 957444"/>
              <a:gd name="connsiteX3" fmla="*/ 1847541 w 3028755"/>
              <a:gd name="connsiteY3" fmla="*/ 0 h 957444"/>
              <a:gd name="connsiteX4" fmla="*/ 2392716 w 3028755"/>
              <a:gd name="connsiteY4" fmla="*/ 0 h 957444"/>
              <a:gd name="connsiteX5" fmla="*/ 3028755 w 3028755"/>
              <a:gd name="connsiteY5" fmla="*/ 0 h 957444"/>
              <a:gd name="connsiteX6" fmla="*/ 3028755 w 3028755"/>
              <a:gd name="connsiteY6" fmla="*/ 488296 h 957444"/>
              <a:gd name="connsiteX7" fmla="*/ 3028755 w 3028755"/>
              <a:gd name="connsiteY7" fmla="*/ 957444 h 957444"/>
              <a:gd name="connsiteX8" fmla="*/ 2483579 w 3028755"/>
              <a:gd name="connsiteY8" fmla="*/ 957444 h 957444"/>
              <a:gd name="connsiteX9" fmla="*/ 1968691 w 3028755"/>
              <a:gd name="connsiteY9" fmla="*/ 957444 h 957444"/>
              <a:gd name="connsiteX10" fmla="*/ 1423515 w 3028755"/>
              <a:gd name="connsiteY10" fmla="*/ 957444 h 957444"/>
              <a:gd name="connsiteX11" fmla="*/ 878339 w 3028755"/>
              <a:gd name="connsiteY11" fmla="*/ 957444 h 957444"/>
              <a:gd name="connsiteX12" fmla="*/ 0 w 3028755"/>
              <a:gd name="connsiteY12" fmla="*/ 957444 h 957444"/>
              <a:gd name="connsiteX13" fmla="*/ 0 w 3028755"/>
              <a:gd name="connsiteY13" fmla="*/ 497871 h 957444"/>
              <a:gd name="connsiteX14" fmla="*/ 0 w 3028755"/>
              <a:gd name="connsiteY14" fmla="*/ 0 h 95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28755" h="957444" fill="none" extrusionOk="0">
                <a:moveTo>
                  <a:pt x="0" y="0"/>
                </a:moveTo>
                <a:cubicBezTo>
                  <a:pt x="193391" y="16438"/>
                  <a:pt x="360012" y="19031"/>
                  <a:pt x="545176" y="0"/>
                </a:cubicBezTo>
                <a:cubicBezTo>
                  <a:pt x="730340" y="-19031"/>
                  <a:pt x="999367" y="-14110"/>
                  <a:pt x="1211502" y="0"/>
                </a:cubicBezTo>
                <a:cubicBezTo>
                  <a:pt x="1423637" y="14110"/>
                  <a:pt x="1687062" y="-16383"/>
                  <a:pt x="1847541" y="0"/>
                </a:cubicBezTo>
                <a:cubicBezTo>
                  <a:pt x="2008020" y="16383"/>
                  <a:pt x="2249357" y="-19925"/>
                  <a:pt x="2392716" y="0"/>
                </a:cubicBezTo>
                <a:cubicBezTo>
                  <a:pt x="2536075" y="19925"/>
                  <a:pt x="2876176" y="-6137"/>
                  <a:pt x="3028755" y="0"/>
                </a:cubicBezTo>
                <a:cubicBezTo>
                  <a:pt x="3005725" y="153580"/>
                  <a:pt x="3010970" y="363454"/>
                  <a:pt x="3028755" y="488296"/>
                </a:cubicBezTo>
                <a:cubicBezTo>
                  <a:pt x="3046540" y="613138"/>
                  <a:pt x="3028966" y="841758"/>
                  <a:pt x="3028755" y="957444"/>
                </a:cubicBezTo>
                <a:cubicBezTo>
                  <a:pt x="2782410" y="957619"/>
                  <a:pt x="2635824" y="959408"/>
                  <a:pt x="2483579" y="957444"/>
                </a:cubicBezTo>
                <a:cubicBezTo>
                  <a:pt x="2331334" y="955480"/>
                  <a:pt x="2100147" y="945997"/>
                  <a:pt x="1968691" y="957444"/>
                </a:cubicBezTo>
                <a:cubicBezTo>
                  <a:pt x="1837235" y="968891"/>
                  <a:pt x="1683659" y="954299"/>
                  <a:pt x="1423515" y="957444"/>
                </a:cubicBezTo>
                <a:cubicBezTo>
                  <a:pt x="1163371" y="960589"/>
                  <a:pt x="1141506" y="931654"/>
                  <a:pt x="878339" y="957444"/>
                </a:cubicBezTo>
                <a:cubicBezTo>
                  <a:pt x="615172" y="983234"/>
                  <a:pt x="433966" y="918665"/>
                  <a:pt x="0" y="957444"/>
                </a:cubicBezTo>
                <a:cubicBezTo>
                  <a:pt x="1452" y="834748"/>
                  <a:pt x="15704" y="609859"/>
                  <a:pt x="0" y="497871"/>
                </a:cubicBezTo>
                <a:cubicBezTo>
                  <a:pt x="-15704" y="385883"/>
                  <a:pt x="-12178" y="168119"/>
                  <a:pt x="0" y="0"/>
                </a:cubicBezTo>
                <a:close/>
              </a:path>
              <a:path w="3028755" h="957444" stroke="0" extrusionOk="0">
                <a:moveTo>
                  <a:pt x="0" y="0"/>
                </a:moveTo>
                <a:cubicBezTo>
                  <a:pt x="182981" y="-7679"/>
                  <a:pt x="398457" y="18771"/>
                  <a:pt x="636039" y="0"/>
                </a:cubicBezTo>
                <a:cubicBezTo>
                  <a:pt x="873621" y="-18771"/>
                  <a:pt x="916120" y="-15747"/>
                  <a:pt x="1150927" y="0"/>
                </a:cubicBezTo>
                <a:cubicBezTo>
                  <a:pt x="1385734" y="15747"/>
                  <a:pt x="1504762" y="-25837"/>
                  <a:pt x="1786965" y="0"/>
                </a:cubicBezTo>
                <a:cubicBezTo>
                  <a:pt x="2069168" y="25837"/>
                  <a:pt x="2229962" y="24930"/>
                  <a:pt x="2453292" y="0"/>
                </a:cubicBezTo>
                <a:cubicBezTo>
                  <a:pt x="2676622" y="-24930"/>
                  <a:pt x="2767925" y="-25427"/>
                  <a:pt x="3028755" y="0"/>
                </a:cubicBezTo>
                <a:cubicBezTo>
                  <a:pt x="3020054" y="138528"/>
                  <a:pt x="3040111" y="249895"/>
                  <a:pt x="3028755" y="478722"/>
                </a:cubicBezTo>
                <a:cubicBezTo>
                  <a:pt x="3017399" y="707549"/>
                  <a:pt x="3009908" y="795047"/>
                  <a:pt x="3028755" y="957444"/>
                </a:cubicBezTo>
                <a:cubicBezTo>
                  <a:pt x="2875185" y="966434"/>
                  <a:pt x="2649309" y="934235"/>
                  <a:pt x="2483579" y="957444"/>
                </a:cubicBezTo>
                <a:cubicBezTo>
                  <a:pt x="2317849" y="980653"/>
                  <a:pt x="2140589" y="963027"/>
                  <a:pt x="1877828" y="957444"/>
                </a:cubicBezTo>
                <a:cubicBezTo>
                  <a:pt x="1615067" y="951861"/>
                  <a:pt x="1422495" y="982127"/>
                  <a:pt x="1241790" y="957444"/>
                </a:cubicBezTo>
                <a:cubicBezTo>
                  <a:pt x="1061085" y="932761"/>
                  <a:pt x="901102" y="950984"/>
                  <a:pt x="636039" y="957444"/>
                </a:cubicBezTo>
                <a:cubicBezTo>
                  <a:pt x="370976" y="963904"/>
                  <a:pt x="206636" y="982471"/>
                  <a:pt x="0" y="957444"/>
                </a:cubicBezTo>
                <a:cubicBezTo>
                  <a:pt x="-6986" y="845591"/>
                  <a:pt x="-16291" y="611749"/>
                  <a:pt x="0" y="478722"/>
                </a:cubicBezTo>
                <a:cubicBezTo>
                  <a:pt x="16291" y="345695"/>
                  <a:pt x="-5013" y="236217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20774120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Mittlere Unternehmen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A71C392-4AA0-F39C-644F-F90416847A19}"/>
              </a:ext>
            </a:extLst>
          </p:cNvPr>
          <p:cNvSpPr/>
          <p:nvPr/>
        </p:nvSpPr>
        <p:spPr>
          <a:xfrm>
            <a:off x="8523573" y="1690688"/>
            <a:ext cx="3028755" cy="957444"/>
          </a:xfrm>
          <a:custGeom>
            <a:avLst/>
            <a:gdLst>
              <a:gd name="connsiteX0" fmla="*/ 0 w 3028755"/>
              <a:gd name="connsiteY0" fmla="*/ 0 h 957444"/>
              <a:gd name="connsiteX1" fmla="*/ 575463 w 3028755"/>
              <a:gd name="connsiteY1" fmla="*/ 0 h 957444"/>
              <a:gd name="connsiteX2" fmla="*/ 1241790 w 3028755"/>
              <a:gd name="connsiteY2" fmla="*/ 0 h 957444"/>
              <a:gd name="connsiteX3" fmla="*/ 1847541 w 3028755"/>
              <a:gd name="connsiteY3" fmla="*/ 0 h 957444"/>
              <a:gd name="connsiteX4" fmla="*/ 2362429 w 3028755"/>
              <a:gd name="connsiteY4" fmla="*/ 0 h 957444"/>
              <a:gd name="connsiteX5" fmla="*/ 3028755 w 3028755"/>
              <a:gd name="connsiteY5" fmla="*/ 0 h 957444"/>
              <a:gd name="connsiteX6" fmla="*/ 3028755 w 3028755"/>
              <a:gd name="connsiteY6" fmla="*/ 459573 h 957444"/>
              <a:gd name="connsiteX7" fmla="*/ 3028755 w 3028755"/>
              <a:gd name="connsiteY7" fmla="*/ 957444 h 957444"/>
              <a:gd name="connsiteX8" fmla="*/ 2483579 w 3028755"/>
              <a:gd name="connsiteY8" fmla="*/ 957444 h 957444"/>
              <a:gd name="connsiteX9" fmla="*/ 1938403 w 3028755"/>
              <a:gd name="connsiteY9" fmla="*/ 957444 h 957444"/>
              <a:gd name="connsiteX10" fmla="*/ 1362940 w 3028755"/>
              <a:gd name="connsiteY10" fmla="*/ 957444 h 957444"/>
              <a:gd name="connsiteX11" fmla="*/ 696614 w 3028755"/>
              <a:gd name="connsiteY11" fmla="*/ 957444 h 957444"/>
              <a:gd name="connsiteX12" fmla="*/ 0 w 3028755"/>
              <a:gd name="connsiteY12" fmla="*/ 957444 h 957444"/>
              <a:gd name="connsiteX13" fmla="*/ 0 w 3028755"/>
              <a:gd name="connsiteY13" fmla="*/ 497871 h 957444"/>
              <a:gd name="connsiteX14" fmla="*/ 0 w 3028755"/>
              <a:gd name="connsiteY14" fmla="*/ 0 h 95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28755" h="957444" fill="none" extrusionOk="0">
                <a:moveTo>
                  <a:pt x="0" y="0"/>
                </a:moveTo>
                <a:cubicBezTo>
                  <a:pt x="235201" y="-6761"/>
                  <a:pt x="331860" y="-2842"/>
                  <a:pt x="575463" y="0"/>
                </a:cubicBezTo>
                <a:cubicBezTo>
                  <a:pt x="819066" y="2842"/>
                  <a:pt x="934324" y="18320"/>
                  <a:pt x="1241790" y="0"/>
                </a:cubicBezTo>
                <a:cubicBezTo>
                  <a:pt x="1549256" y="-18320"/>
                  <a:pt x="1689565" y="14941"/>
                  <a:pt x="1847541" y="0"/>
                </a:cubicBezTo>
                <a:cubicBezTo>
                  <a:pt x="2005517" y="-14941"/>
                  <a:pt x="2189931" y="12292"/>
                  <a:pt x="2362429" y="0"/>
                </a:cubicBezTo>
                <a:cubicBezTo>
                  <a:pt x="2534927" y="-12292"/>
                  <a:pt x="2824990" y="4470"/>
                  <a:pt x="3028755" y="0"/>
                </a:cubicBezTo>
                <a:cubicBezTo>
                  <a:pt x="3024388" y="223948"/>
                  <a:pt x="3041940" y="251730"/>
                  <a:pt x="3028755" y="459573"/>
                </a:cubicBezTo>
                <a:cubicBezTo>
                  <a:pt x="3015570" y="667416"/>
                  <a:pt x="3026267" y="738885"/>
                  <a:pt x="3028755" y="957444"/>
                </a:cubicBezTo>
                <a:cubicBezTo>
                  <a:pt x="2773454" y="945428"/>
                  <a:pt x="2599291" y="946646"/>
                  <a:pt x="2483579" y="957444"/>
                </a:cubicBezTo>
                <a:cubicBezTo>
                  <a:pt x="2367867" y="968242"/>
                  <a:pt x="2189503" y="979508"/>
                  <a:pt x="1938403" y="957444"/>
                </a:cubicBezTo>
                <a:cubicBezTo>
                  <a:pt x="1687303" y="935380"/>
                  <a:pt x="1623574" y="955381"/>
                  <a:pt x="1362940" y="957444"/>
                </a:cubicBezTo>
                <a:cubicBezTo>
                  <a:pt x="1102306" y="959507"/>
                  <a:pt x="910684" y="968798"/>
                  <a:pt x="696614" y="957444"/>
                </a:cubicBezTo>
                <a:cubicBezTo>
                  <a:pt x="482544" y="946090"/>
                  <a:pt x="155093" y="955042"/>
                  <a:pt x="0" y="957444"/>
                </a:cubicBezTo>
                <a:cubicBezTo>
                  <a:pt x="8591" y="740695"/>
                  <a:pt x="-19310" y="695487"/>
                  <a:pt x="0" y="497871"/>
                </a:cubicBezTo>
                <a:cubicBezTo>
                  <a:pt x="19310" y="300255"/>
                  <a:pt x="-2877" y="103485"/>
                  <a:pt x="0" y="0"/>
                </a:cubicBezTo>
                <a:close/>
              </a:path>
              <a:path w="3028755" h="957444" stroke="0" extrusionOk="0">
                <a:moveTo>
                  <a:pt x="0" y="0"/>
                </a:moveTo>
                <a:cubicBezTo>
                  <a:pt x="326133" y="-1502"/>
                  <a:pt x="350642" y="-13604"/>
                  <a:pt x="666326" y="0"/>
                </a:cubicBezTo>
                <a:cubicBezTo>
                  <a:pt x="982010" y="13604"/>
                  <a:pt x="1061685" y="-20726"/>
                  <a:pt x="1332652" y="0"/>
                </a:cubicBezTo>
                <a:cubicBezTo>
                  <a:pt x="1603619" y="20726"/>
                  <a:pt x="1739134" y="11902"/>
                  <a:pt x="1877828" y="0"/>
                </a:cubicBezTo>
                <a:cubicBezTo>
                  <a:pt x="2016522" y="-11902"/>
                  <a:pt x="2293716" y="-6305"/>
                  <a:pt x="2453292" y="0"/>
                </a:cubicBezTo>
                <a:cubicBezTo>
                  <a:pt x="2612868" y="6305"/>
                  <a:pt x="2786935" y="-27699"/>
                  <a:pt x="3028755" y="0"/>
                </a:cubicBezTo>
                <a:cubicBezTo>
                  <a:pt x="3037141" y="148590"/>
                  <a:pt x="3019526" y="315722"/>
                  <a:pt x="3028755" y="449999"/>
                </a:cubicBezTo>
                <a:cubicBezTo>
                  <a:pt x="3037984" y="584276"/>
                  <a:pt x="3030093" y="818612"/>
                  <a:pt x="3028755" y="957444"/>
                </a:cubicBezTo>
                <a:cubicBezTo>
                  <a:pt x="2825305" y="964915"/>
                  <a:pt x="2551506" y="941662"/>
                  <a:pt x="2392716" y="957444"/>
                </a:cubicBezTo>
                <a:cubicBezTo>
                  <a:pt x="2233926" y="973226"/>
                  <a:pt x="2013266" y="943792"/>
                  <a:pt x="1877828" y="957444"/>
                </a:cubicBezTo>
                <a:cubicBezTo>
                  <a:pt x="1742390" y="971096"/>
                  <a:pt x="1381141" y="963122"/>
                  <a:pt x="1241790" y="957444"/>
                </a:cubicBezTo>
                <a:cubicBezTo>
                  <a:pt x="1102439" y="951766"/>
                  <a:pt x="794653" y="952245"/>
                  <a:pt x="605751" y="957444"/>
                </a:cubicBezTo>
                <a:cubicBezTo>
                  <a:pt x="416849" y="962643"/>
                  <a:pt x="209917" y="974317"/>
                  <a:pt x="0" y="957444"/>
                </a:cubicBezTo>
                <a:cubicBezTo>
                  <a:pt x="-17003" y="856508"/>
                  <a:pt x="-13447" y="662560"/>
                  <a:pt x="0" y="478722"/>
                </a:cubicBezTo>
                <a:cubicBezTo>
                  <a:pt x="13447" y="294884"/>
                  <a:pt x="20826" y="168749"/>
                  <a:pt x="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36719237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Großunternehmen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27E13510-9007-2700-D409-AF5EACC58E5F}"/>
              </a:ext>
            </a:extLst>
          </p:cNvPr>
          <p:cNvGrpSpPr/>
          <p:nvPr/>
        </p:nvGrpSpPr>
        <p:grpSpPr>
          <a:xfrm>
            <a:off x="560863" y="2814730"/>
            <a:ext cx="635849" cy="615721"/>
            <a:chOff x="187725" y="3342707"/>
            <a:chExt cx="1008000" cy="1008000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28C9A18C-3B3D-0F2A-9019-3AF7880A8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847" t="5037"/>
            <a:stretch/>
          </p:blipFill>
          <p:spPr>
            <a:xfrm>
              <a:off x="431074" y="3442467"/>
              <a:ext cx="520304" cy="829087"/>
            </a:xfrm>
            <a:prstGeom prst="rect">
              <a:avLst/>
            </a:prstGeom>
          </p:spPr>
        </p:pic>
        <p:sp>
          <p:nvSpPr>
            <p:cNvPr id="14" name="Flussdiagramm: Verbinder 13">
              <a:extLst>
                <a:ext uri="{FF2B5EF4-FFF2-40B4-BE49-F238E27FC236}">
                  <a16:creationId xmlns:a16="http://schemas.microsoft.com/office/drawing/2014/main" id="{2FE0948B-A363-BB5B-F5DE-0496302C0C00}"/>
                </a:ext>
              </a:extLst>
            </p:cNvPr>
            <p:cNvSpPr/>
            <p:nvPr/>
          </p:nvSpPr>
          <p:spPr>
            <a:xfrm>
              <a:off x="187725" y="3342707"/>
              <a:ext cx="1008000" cy="1008000"/>
            </a:xfrm>
            <a:custGeom>
              <a:avLst/>
              <a:gdLst>
                <a:gd name="connsiteX0" fmla="*/ 0 w 1008000"/>
                <a:gd name="connsiteY0" fmla="*/ 504000 h 1008000"/>
                <a:gd name="connsiteX1" fmla="*/ 504000 w 1008000"/>
                <a:gd name="connsiteY1" fmla="*/ 0 h 1008000"/>
                <a:gd name="connsiteX2" fmla="*/ 1008000 w 1008000"/>
                <a:gd name="connsiteY2" fmla="*/ 504000 h 1008000"/>
                <a:gd name="connsiteX3" fmla="*/ 504000 w 1008000"/>
                <a:gd name="connsiteY3" fmla="*/ 1008000 h 1008000"/>
                <a:gd name="connsiteX4" fmla="*/ 0 w 1008000"/>
                <a:gd name="connsiteY4" fmla="*/ 504000 h 10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000" h="1008000" extrusionOk="0">
                  <a:moveTo>
                    <a:pt x="0" y="504000"/>
                  </a:moveTo>
                  <a:cubicBezTo>
                    <a:pt x="26494" y="186314"/>
                    <a:pt x="221252" y="19968"/>
                    <a:pt x="504000" y="0"/>
                  </a:cubicBezTo>
                  <a:cubicBezTo>
                    <a:pt x="788391" y="-8886"/>
                    <a:pt x="939235" y="220742"/>
                    <a:pt x="1008000" y="504000"/>
                  </a:cubicBezTo>
                  <a:cubicBezTo>
                    <a:pt x="1001284" y="746220"/>
                    <a:pt x="772506" y="1026807"/>
                    <a:pt x="504000" y="1008000"/>
                  </a:cubicBezTo>
                  <a:cubicBezTo>
                    <a:pt x="227432" y="1039042"/>
                    <a:pt x="-18870" y="783930"/>
                    <a:pt x="0" y="504000"/>
                  </a:cubicBezTo>
                  <a:close/>
                </a:path>
              </a:pathLst>
            </a:custGeom>
            <a:noFill/>
            <a:ln w="28575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2863741219">
                    <a:prstGeom prst="flowChartConnector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1C90027-9E60-15CF-DA68-E40989E6D521}"/>
              </a:ext>
            </a:extLst>
          </p:cNvPr>
          <p:cNvGrpSpPr/>
          <p:nvPr/>
        </p:nvGrpSpPr>
        <p:grpSpPr>
          <a:xfrm>
            <a:off x="560862" y="3492997"/>
            <a:ext cx="637489" cy="615722"/>
            <a:chOff x="186639" y="4655507"/>
            <a:chExt cx="1008000" cy="1008000"/>
          </a:xfrm>
        </p:grpSpPr>
        <p:sp>
          <p:nvSpPr>
            <p:cNvPr id="15" name="Flussdiagramm: Verbinder 14">
              <a:extLst>
                <a:ext uri="{FF2B5EF4-FFF2-40B4-BE49-F238E27FC236}">
                  <a16:creationId xmlns:a16="http://schemas.microsoft.com/office/drawing/2014/main" id="{8ED8A1C3-C93F-636A-B694-D1666E0F0D3F}"/>
                </a:ext>
              </a:extLst>
            </p:cNvPr>
            <p:cNvSpPr/>
            <p:nvPr/>
          </p:nvSpPr>
          <p:spPr>
            <a:xfrm>
              <a:off x="186639" y="4655507"/>
              <a:ext cx="1008000" cy="1008000"/>
            </a:xfrm>
            <a:custGeom>
              <a:avLst/>
              <a:gdLst>
                <a:gd name="connsiteX0" fmla="*/ 0 w 1008000"/>
                <a:gd name="connsiteY0" fmla="*/ 504000 h 1008000"/>
                <a:gd name="connsiteX1" fmla="*/ 504000 w 1008000"/>
                <a:gd name="connsiteY1" fmla="*/ 0 h 1008000"/>
                <a:gd name="connsiteX2" fmla="*/ 1008000 w 1008000"/>
                <a:gd name="connsiteY2" fmla="*/ 504000 h 1008000"/>
                <a:gd name="connsiteX3" fmla="*/ 504000 w 1008000"/>
                <a:gd name="connsiteY3" fmla="*/ 1008000 h 1008000"/>
                <a:gd name="connsiteX4" fmla="*/ 0 w 1008000"/>
                <a:gd name="connsiteY4" fmla="*/ 504000 h 10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000" h="1008000" extrusionOk="0">
                  <a:moveTo>
                    <a:pt x="0" y="504000"/>
                  </a:moveTo>
                  <a:cubicBezTo>
                    <a:pt x="26494" y="186314"/>
                    <a:pt x="221252" y="19968"/>
                    <a:pt x="504000" y="0"/>
                  </a:cubicBezTo>
                  <a:cubicBezTo>
                    <a:pt x="788391" y="-8886"/>
                    <a:pt x="939235" y="220742"/>
                    <a:pt x="1008000" y="504000"/>
                  </a:cubicBezTo>
                  <a:cubicBezTo>
                    <a:pt x="1001284" y="746220"/>
                    <a:pt x="772506" y="1026807"/>
                    <a:pt x="504000" y="1008000"/>
                  </a:cubicBezTo>
                  <a:cubicBezTo>
                    <a:pt x="227432" y="1039042"/>
                    <a:pt x="-18870" y="783930"/>
                    <a:pt x="0" y="504000"/>
                  </a:cubicBezTo>
                  <a:close/>
                </a:path>
              </a:pathLst>
            </a:custGeom>
            <a:noFill/>
            <a:ln w="28575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2863741219">
                    <a:prstGeom prst="flowChartConnector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Inhaltsplatzhalter 16" descr="Münzen Silhouette">
              <a:extLst>
                <a:ext uri="{FF2B5EF4-FFF2-40B4-BE49-F238E27FC236}">
                  <a16:creationId xmlns:a16="http://schemas.microsoft.com/office/drawing/2014/main" id="{C86026E4-4D13-D76F-8FC7-081E667600CB}"/>
                </a:ext>
              </a:extLst>
            </p:cNvPr>
            <p:cNvSpPr/>
            <p:nvPr/>
          </p:nvSpPr>
          <p:spPr>
            <a:xfrm>
              <a:off x="353094" y="4882774"/>
              <a:ext cx="705604" cy="601070"/>
            </a:xfrm>
            <a:custGeom>
              <a:avLst/>
              <a:gdLst>
                <a:gd name="connsiteX0" fmla="*/ 662049 w 705604"/>
                <a:gd name="connsiteY0" fmla="*/ 392874 h 601070"/>
                <a:gd name="connsiteX1" fmla="*/ 662049 w 705604"/>
                <a:gd name="connsiteY1" fmla="*/ 331024 h 601070"/>
                <a:gd name="connsiteX2" fmla="*/ 513959 w 705604"/>
                <a:gd name="connsiteY2" fmla="*/ 250010 h 601070"/>
                <a:gd name="connsiteX3" fmla="*/ 513959 w 705604"/>
                <a:gd name="connsiteY3" fmla="*/ 200357 h 601070"/>
                <a:gd name="connsiteX4" fmla="*/ 470403 w 705604"/>
                <a:gd name="connsiteY4" fmla="*/ 148961 h 601070"/>
                <a:gd name="connsiteX5" fmla="*/ 470403 w 705604"/>
                <a:gd name="connsiteY5" fmla="*/ 87112 h 601070"/>
                <a:gd name="connsiteX6" fmla="*/ 235202 w 705604"/>
                <a:gd name="connsiteY6" fmla="*/ 0 h 601070"/>
                <a:gd name="connsiteX7" fmla="*/ 0 w 705604"/>
                <a:gd name="connsiteY7" fmla="*/ 87112 h 601070"/>
                <a:gd name="connsiteX8" fmla="*/ 0 w 705604"/>
                <a:gd name="connsiteY8" fmla="*/ 156801 h 601070"/>
                <a:gd name="connsiteX9" fmla="*/ 43556 w 705604"/>
                <a:gd name="connsiteY9" fmla="*/ 209068 h 601070"/>
                <a:gd name="connsiteX10" fmla="*/ 43556 w 705604"/>
                <a:gd name="connsiteY10" fmla="*/ 270046 h 601070"/>
                <a:gd name="connsiteX11" fmla="*/ 43556 w 705604"/>
                <a:gd name="connsiteY11" fmla="*/ 270917 h 601070"/>
                <a:gd name="connsiteX12" fmla="*/ 0 w 705604"/>
                <a:gd name="connsiteY12" fmla="*/ 322313 h 601070"/>
                <a:gd name="connsiteX13" fmla="*/ 0 w 705604"/>
                <a:gd name="connsiteY13" fmla="*/ 392002 h 601070"/>
                <a:gd name="connsiteX14" fmla="*/ 235202 w 705604"/>
                <a:gd name="connsiteY14" fmla="*/ 479114 h 601070"/>
                <a:gd name="connsiteX15" fmla="*/ 235202 w 705604"/>
                <a:gd name="connsiteY15" fmla="*/ 513959 h 601070"/>
                <a:gd name="connsiteX16" fmla="*/ 470403 w 705604"/>
                <a:gd name="connsiteY16" fmla="*/ 601071 h 601070"/>
                <a:gd name="connsiteX17" fmla="*/ 705605 w 705604"/>
                <a:gd name="connsiteY17" fmla="*/ 513959 h 601070"/>
                <a:gd name="connsiteX18" fmla="*/ 705605 w 705604"/>
                <a:gd name="connsiteY18" fmla="*/ 444269 h 601070"/>
                <a:gd name="connsiteX19" fmla="*/ 662049 w 705604"/>
                <a:gd name="connsiteY19" fmla="*/ 392874 h 601070"/>
                <a:gd name="connsiteX20" fmla="*/ 688182 w 705604"/>
                <a:gd name="connsiteY20" fmla="*/ 445141 h 601070"/>
                <a:gd name="connsiteX21" fmla="*/ 470403 w 705604"/>
                <a:gd name="connsiteY21" fmla="*/ 514830 h 601070"/>
                <a:gd name="connsiteX22" fmla="*/ 263077 w 705604"/>
                <a:gd name="connsiteY22" fmla="*/ 465176 h 601070"/>
                <a:gd name="connsiteX23" fmla="*/ 263077 w 705604"/>
                <a:gd name="connsiteY23" fmla="*/ 465176 h 601070"/>
                <a:gd name="connsiteX24" fmla="*/ 425976 w 705604"/>
                <a:gd name="connsiteY24" fmla="*/ 488696 h 601070"/>
                <a:gd name="connsiteX25" fmla="*/ 659435 w 705604"/>
                <a:gd name="connsiteY25" fmla="*/ 412909 h 601070"/>
                <a:gd name="connsiteX26" fmla="*/ 688182 w 705604"/>
                <a:gd name="connsiteY26" fmla="*/ 445141 h 601070"/>
                <a:gd name="connsiteX27" fmla="*/ 540092 w 705604"/>
                <a:gd name="connsiteY27" fmla="*/ 527897 h 601070"/>
                <a:gd name="connsiteX28" fmla="*/ 540092 w 705604"/>
                <a:gd name="connsiteY28" fmla="*/ 580164 h 601070"/>
                <a:gd name="connsiteX29" fmla="*/ 505248 w 705604"/>
                <a:gd name="connsiteY29" fmla="*/ 582777 h 601070"/>
                <a:gd name="connsiteX30" fmla="*/ 505248 w 705604"/>
                <a:gd name="connsiteY30" fmla="*/ 530510 h 601070"/>
                <a:gd name="connsiteX31" fmla="*/ 540092 w 705604"/>
                <a:gd name="connsiteY31" fmla="*/ 527897 h 601070"/>
                <a:gd name="connsiteX32" fmla="*/ 557515 w 705604"/>
                <a:gd name="connsiteY32" fmla="*/ 526154 h 601070"/>
                <a:gd name="connsiteX33" fmla="*/ 592359 w 705604"/>
                <a:gd name="connsiteY33" fmla="*/ 520057 h 601070"/>
                <a:gd name="connsiteX34" fmla="*/ 592359 w 705604"/>
                <a:gd name="connsiteY34" fmla="*/ 571453 h 601070"/>
                <a:gd name="connsiteX35" fmla="*/ 557515 w 705604"/>
                <a:gd name="connsiteY35" fmla="*/ 577550 h 601070"/>
                <a:gd name="connsiteX36" fmla="*/ 557515 w 705604"/>
                <a:gd name="connsiteY36" fmla="*/ 526154 h 601070"/>
                <a:gd name="connsiteX37" fmla="*/ 609782 w 705604"/>
                <a:gd name="connsiteY37" fmla="*/ 515701 h 601070"/>
                <a:gd name="connsiteX38" fmla="*/ 644626 w 705604"/>
                <a:gd name="connsiteY38" fmla="*/ 504377 h 601070"/>
                <a:gd name="connsiteX39" fmla="*/ 644626 w 705604"/>
                <a:gd name="connsiteY39" fmla="*/ 554901 h 601070"/>
                <a:gd name="connsiteX40" fmla="*/ 609782 w 705604"/>
                <a:gd name="connsiteY40" fmla="*/ 567097 h 601070"/>
                <a:gd name="connsiteX41" fmla="*/ 609782 w 705604"/>
                <a:gd name="connsiteY41" fmla="*/ 515701 h 601070"/>
                <a:gd name="connsiteX42" fmla="*/ 331024 w 705604"/>
                <a:gd name="connsiteY42" fmla="*/ 567097 h 601070"/>
                <a:gd name="connsiteX43" fmla="*/ 296180 w 705604"/>
                <a:gd name="connsiteY43" fmla="*/ 554901 h 601070"/>
                <a:gd name="connsiteX44" fmla="*/ 296180 w 705604"/>
                <a:gd name="connsiteY44" fmla="*/ 504377 h 601070"/>
                <a:gd name="connsiteX45" fmla="*/ 331024 w 705604"/>
                <a:gd name="connsiteY45" fmla="*/ 515701 h 601070"/>
                <a:gd name="connsiteX46" fmla="*/ 331024 w 705604"/>
                <a:gd name="connsiteY46" fmla="*/ 567097 h 601070"/>
                <a:gd name="connsiteX47" fmla="*/ 348447 w 705604"/>
                <a:gd name="connsiteY47" fmla="*/ 520057 h 601070"/>
                <a:gd name="connsiteX48" fmla="*/ 383291 w 705604"/>
                <a:gd name="connsiteY48" fmla="*/ 526154 h 601070"/>
                <a:gd name="connsiteX49" fmla="*/ 383291 w 705604"/>
                <a:gd name="connsiteY49" fmla="*/ 578421 h 601070"/>
                <a:gd name="connsiteX50" fmla="*/ 348447 w 705604"/>
                <a:gd name="connsiteY50" fmla="*/ 572324 h 601070"/>
                <a:gd name="connsiteX51" fmla="*/ 348447 w 705604"/>
                <a:gd name="connsiteY51" fmla="*/ 520057 h 601070"/>
                <a:gd name="connsiteX52" fmla="*/ 400714 w 705604"/>
                <a:gd name="connsiteY52" fmla="*/ 527897 h 601070"/>
                <a:gd name="connsiteX53" fmla="*/ 435558 w 705604"/>
                <a:gd name="connsiteY53" fmla="*/ 530510 h 601070"/>
                <a:gd name="connsiteX54" fmla="*/ 435558 w 705604"/>
                <a:gd name="connsiteY54" fmla="*/ 582777 h 601070"/>
                <a:gd name="connsiteX55" fmla="*/ 400714 w 705604"/>
                <a:gd name="connsiteY55" fmla="*/ 580164 h 601070"/>
                <a:gd name="connsiteX56" fmla="*/ 400714 w 705604"/>
                <a:gd name="connsiteY56" fmla="*/ 527897 h 601070"/>
                <a:gd name="connsiteX57" fmla="*/ 191646 w 705604"/>
                <a:gd name="connsiteY57" fmla="*/ 331895 h 601070"/>
                <a:gd name="connsiteX58" fmla="*/ 191646 w 705604"/>
                <a:gd name="connsiteY58" fmla="*/ 334509 h 601070"/>
                <a:gd name="connsiteX59" fmla="*/ 156801 w 705604"/>
                <a:gd name="connsiteY59" fmla="*/ 328411 h 601070"/>
                <a:gd name="connsiteX60" fmla="*/ 156801 w 705604"/>
                <a:gd name="connsiteY60" fmla="*/ 277015 h 601070"/>
                <a:gd name="connsiteX61" fmla="*/ 191646 w 705604"/>
                <a:gd name="connsiteY61" fmla="*/ 283113 h 601070"/>
                <a:gd name="connsiteX62" fmla="*/ 191646 w 705604"/>
                <a:gd name="connsiteY62" fmla="*/ 331895 h 601070"/>
                <a:gd name="connsiteX63" fmla="*/ 209068 w 705604"/>
                <a:gd name="connsiteY63" fmla="*/ 401585 h 601070"/>
                <a:gd name="connsiteX64" fmla="*/ 209068 w 705604"/>
                <a:gd name="connsiteY64" fmla="*/ 366740 h 601070"/>
                <a:gd name="connsiteX65" fmla="*/ 235202 w 705604"/>
                <a:gd name="connsiteY65" fmla="*/ 384162 h 601070"/>
                <a:gd name="connsiteX66" fmla="*/ 235202 w 705604"/>
                <a:gd name="connsiteY66" fmla="*/ 433816 h 601070"/>
                <a:gd name="connsiteX67" fmla="*/ 209068 w 705604"/>
                <a:gd name="connsiteY67" fmla="*/ 401585 h 601070"/>
                <a:gd name="connsiteX68" fmla="*/ 209068 w 705604"/>
                <a:gd name="connsiteY68" fmla="*/ 401585 h 601070"/>
                <a:gd name="connsiteX69" fmla="*/ 644626 w 705604"/>
                <a:gd name="connsiteY69" fmla="*/ 401585 h 601070"/>
                <a:gd name="connsiteX70" fmla="*/ 618493 w 705604"/>
                <a:gd name="connsiteY70" fmla="*/ 432945 h 601070"/>
                <a:gd name="connsiteX71" fmla="*/ 618493 w 705604"/>
                <a:gd name="connsiteY71" fmla="*/ 383291 h 601070"/>
                <a:gd name="connsiteX72" fmla="*/ 644626 w 705604"/>
                <a:gd name="connsiteY72" fmla="*/ 365869 h 601070"/>
                <a:gd name="connsiteX73" fmla="*/ 644626 w 705604"/>
                <a:gd name="connsiteY73" fmla="*/ 401585 h 601070"/>
                <a:gd name="connsiteX74" fmla="*/ 601071 w 705604"/>
                <a:gd name="connsiteY74" fmla="*/ 441656 h 601070"/>
                <a:gd name="connsiteX75" fmla="*/ 566226 w 705604"/>
                <a:gd name="connsiteY75" fmla="*/ 453852 h 601070"/>
                <a:gd name="connsiteX76" fmla="*/ 566226 w 705604"/>
                <a:gd name="connsiteY76" fmla="*/ 402456 h 601070"/>
                <a:gd name="connsiteX77" fmla="*/ 601071 w 705604"/>
                <a:gd name="connsiteY77" fmla="*/ 391131 h 601070"/>
                <a:gd name="connsiteX78" fmla="*/ 601071 w 705604"/>
                <a:gd name="connsiteY78" fmla="*/ 441656 h 601070"/>
                <a:gd name="connsiteX79" fmla="*/ 548804 w 705604"/>
                <a:gd name="connsiteY79" fmla="*/ 458207 h 601070"/>
                <a:gd name="connsiteX80" fmla="*/ 513959 w 705604"/>
                <a:gd name="connsiteY80" fmla="*/ 464305 h 601070"/>
                <a:gd name="connsiteX81" fmla="*/ 513959 w 705604"/>
                <a:gd name="connsiteY81" fmla="*/ 412038 h 601070"/>
                <a:gd name="connsiteX82" fmla="*/ 548804 w 705604"/>
                <a:gd name="connsiteY82" fmla="*/ 405940 h 601070"/>
                <a:gd name="connsiteX83" fmla="*/ 548804 w 705604"/>
                <a:gd name="connsiteY83" fmla="*/ 458207 h 601070"/>
                <a:gd name="connsiteX84" fmla="*/ 496537 w 705604"/>
                <a:gd name="connsiteY84" fmla="*/ 466919 h 601070"/>
                <a:gd name="connsiteX85" fmla="*/ 461692 w 705604"/>
                <a:gd name="connsiteY85" fmla="*/ 469532 h 601070"/>
                <a:gd name="connsiteX86" fmla="*/ 461692 w 705604"/>
                <a:gd name="connsiteY86" fmla="*/ 417265 h 601070"/>
                <a:gd name="connsiteX87" fmla="*/ 496537 w 705604"/>
                <a:gd name="connsiteY87" fmla="*/ 414652 h 601070"/>
                <a:gd name="connsiteX88" fmla="*/ 496537 w 705604"/>
                <a:gd name="connsiteY88" fmla="*/ 466919 h 601070"/>
                <a:gd name="connsiteX89" fmla="*/ 444270 w 705604"/>
                <a:gd name="connsiteY89" fmla="*/ 470403 h 601070"/>
                <a:gd name="connsiteX90" fmla="*/ 426847 w 705604"/>
                <a:gd name="connsiteY90" fmla="*/ 470403 h 601070"/>
                <a:gd name="connsiteX91" fmla="*/ 409425 w 705604"/>
                <a:gd name="connsiteY91" fmla="*/ 470403 h 601070"/>
                <a:gd name="connsiteX92" fmla="*/ 409425 w 705604"/>
                <a:gd name="connsiteY92" fmla="*/ 418136 h 601070"/>
                <a:gd name="connsiteX93" fmla="*/ 426847 w 705604"/>
                <a:gd name="connsiteY93" fmla="*/ 418136 h 601070"/>
                <a:gd name="connsiteX94" fmla="*/ 444270 w 705604"/>
                <a:gd name="connsiteY94" fmla="*/ 418136 h 601070"/>
                <a:gd name="connsiteX95" fmla="*/ 444270 w 705604"/>
                <a:gd name="connsiteY95" fmla="*/ 470403 h 601070"/>
                <a:gd name="connsiteX96" fmla="*/ 392003 w 705604"/>
                <a:gd name="connsiteY96" fmla="*/ 470403 h 601070"/>
                <a:gd name="connsiteX97" fmla="*/ 357158 w 705604"/>
                <a:gd name="connsiteY97" fmla="*/ 467790 h 601070"/>
                <a:gd name="connsiteX98" fmla="*/ 357158 w 705604"/>
                <a:gd name="connsiteY98" fmla="*/ 415523 h 601070"/>
                <a:gd name="connsiteX99" fmla="*/ 392003 w 705604"/>
                <a:gd name="connsiteY99" fmla="*/ 418136 h 601070"/>
                <a:gd name="connsiteX100" fmla="*/ 392003 w 705604"/>
                <a:gd name="connsiteY100" fmla="*/ 470403 h 601070"/>
                <a:gd name="connsiteX101" fmla="*/ 339736 w 705604"/>
                <a:gd name="connsiteY101" fmla="*/ 465176 h 601070"/>
                <a:gd name="connsiteX102" fmla="*/ 304891 w 705604"/>
                <a:gd name="connsiteY102" fmla="*/ 459079 h 601070"/>
                <a:gd name="connsiteX103" fmla="*/ 304891 w 705604"/>
                <a:gd name="connsiteY103" fmla="*/ 407683 h 601070"/>
                <a:gd name="connsiteX104" fmla="*/ 339736 w 705604"/>
                <a:gd name="connsiteY104" fmla="*/ 413780 h 601070"/>
                <a:gd name="connsiteX105" fmla="*/ 339736 w 705604"/>
                <a:gd name="connsiteY105" fmla="*/ 465176 h 601070"/>
                <a:gd name="connsiteX106" fmla="*/ 287469 w 705604"/>
                <a:gd name="connsiteY106" fmla="*/ 453852 h 601070"/>
                <a:gd name="connsiteX107" fmla="*/ 252624 w 705604"/>
                <a:gd name="connsiteY107" fmla="*/ 441656 h 601070"/>
                <a:gd name="connsiteX108" fmla="*/ 252624 w 705604"/>
                <a:gd name="connsiteY108" fmla="*/ 391131 h 601070"/>
                <a:gd name="connsiteX109" fmla="*/ 287469 w 705604"/>
                <a:gd name="connsiteY109" fmla="*/ 402456 h 601070"/>
                <a:gd name="connsiteX110" fmla="*/ 287469 w 705604"/>
                <a:gd name="connsiteY110" fmla="*/ 453852 h 601070"/>
                <a:gd name="connsiteX111" fmla="*/ 644626 w 705604"/>
                <a:gd name="connsiteY111" fmla="*/ 331895 h 601070"/>
                <a:gd name="connsiteX112" fmla="*/ 426847 w 705604"/>
                <a:gd name="connsiteY112" fmla="*/ 401585 h 601070"/>
                <a:gd name="connsiteX113" fmla="*/ 209068 w 705604"/>
                <a:gd name="connsiteY113" fmla="*/ 331895 h 601070"/>
                <a:gd name="connsiteX114" fmla="*/ 426847 w 705604"/>
                <a:gd name="connsiteY114" fmla="*/ 262206 h 601070"/>
                <a:gd name="connsiteX115" fmla="*/ 644626 w 705604"/>
                <a:gd name="connsiteY115" fmla="*/ 331895 h 601070"/>
                <a:gd name="connsiteX116" fmla="*/ 209068 w 705604"/>
                <a:gd name="connsiteY116" fmla="*/ 297051 h 601070"/>
                <a:gd name="connsiteX117" fmla="*/ 209068 w 705604"/>
                <a:gd name="connsiteY117" fmla="*/ 283984 h 601070"/>
                <a:gd name="connsiteX118" fmla="*/ 224748 w 705604"/>
                <a:gd name="connsiteY118" fmla="*/ 285726 h 601070"/>
                <a:gd name="connsiteX119" fmla="*/ 209068 w 705604"/>
                <a:gd name="connsiteY119" fmla="*/ 297051 h 601070"/>
                <a:gd name="connsiteX120" fmla="*/ 481728 w 705604"/>
                <a:gd name="connsiteY120" fmla="*/ 246526 h 601070"/>
                <a:gd name="connsiteX121" fmla="*/ 497408 w 705604"/>
                <a:gd name="connsiteY121" fmla="*/ 235201 h 601070"/>
                <a:gd name="connsiteX122" fmla="*/ 497408 w 705604"/>
                <a:gd name="connsiteY122" fmla="*/ 248268 h 601070"/>
                <a:gd name="connsiteX123" fmla="*/ 481728 w 705604"/>
                <a:gd name="connsiteY123" fmla="*/ 246526 h 601070"/>
                <a:gd name="connsiteX124" fmla="*/ 468661 w 705604"/>
                <a:gd name="connsiteY124" fmla="*/ 168126 h 601070"/>
                <a:gd name="connsiteX125" fmla="*/ 496537 w 705604"/>
                <a:gd name="connsiteY125" fmla="*/ 200357 h 601070"/>
                <a:gd name="connsiteX126" fmla="*/ 445141 w 705604"/>
                <a:gd name="connsiteY126" fmla="*/ 243913 h 601070"/>
                <a:gd name="connsiteX127" fmla="*/ 426847 w 705604"/>
                <a:gd name="connsiteY127" fmla="*/ 243913 h 601070"/>
                <a:gd name="connsiteX128" fmla="*/ 256979 w 705604"/>
                <a:gd name="connsiteY128" fmla="*/ 270046 h 601070"/>
                <a:gd name="connsiteX129" fmla="*/ 72303 w 705604"/>
                <a:gd name="connsiteY129" fmla="*/ 221264 h 601070"/>
                <a:gd name="connsiteX130" fmla="*/ 72303 w 705604"/>
                <a:gd name="connsiteY130" fmla="*/ 221264 h 601070"/>
                <a:gd name="connsiteX131" fmla="*/ 235202 w 705604"/>
                <a:gd name="connsiteY131" fmla="*/ 244784 h 601070"/>
                <a:gd name="connsiteX132" fmla="*/ 468661 w 705604"/>
                <a:gd name="connsiteY132" fmla="*/ 168126 h 601070"/>
                <a:gd name="connsiteX133" fmla="*/ 139379 w 705604"/>
                <a:gd name="connsiteY133" fmla="*/ 271788 h 601070"/>
                <a:gd name="connsiteX134" fmla="*/ 139379 w 705604"/>
                <a:gd name="connsiteY134" fmla="*/ 323184 h 601070"/>
                <a:gd name="connsiteX135" fmla="*/ 104534 w 705604"/>
                <a:gd name="connsiteY135" fmla="*/ 310989 h 601070"/>
                <a:gd name="connsiteX136" fmla="*/ 104534 w 705604"/>
                <a:gd name="connsiteY136" fmla="*/ 260464 h 601070"/>
                <a:gd name="connsiteX137" fmla="*/ 139379 w 705604"/>
                <a:gd name="connsiteY137" fmla="*/ 271788 h 601070"/>
                <a:gd name="connsiteX138" fmla="*/ 87112 w 705604"/>
                <a:gd name="connsiteY138" fmla="*/ 252624 h 601070"/>
                <a:gd name="connsiteX139" fmla="*/ 87112 w 705604"/>
                <a:gd name="connsiteY139" fmla="*/ 302277 h 601070"/>
                <a:gd name="connsiteX140" fmla="*/ 60978 w 705604"/>
                <a:gd name="connsiteY140" fmla="*/ 270917 h 601070"/>
                <a:gd name="connsiteX141" fmla="*/ 60978 w 705604"/>
                <a:gd name="connsiteY141" fmla="*/ 236073 h 601070"/>
                <a:gd name="connsiteX142" fmla="*/ 87112 w 705604"/>
                <a:gd name="connsiteY142" fmla="*/ 252624 h 601070"/>
                <a:gd name="connsiteX143" fmla="*/ 60978 w 705604"/>
                <a:gd name="connsiteY143" fmla="*/ 197743 h 601070"/>
                <a:gd name="connsiteX144" fmla="*/ 60978 w 705604"/>
                <a:gd name="connsiteY144" fmla="*/ 147219 h 601070"/>
                <a:gd name="connsiteX145" fmla="*/ 95823 w 705604"/>
                <a:gd name="connsiteY145" fmla="*/ 158543 h 601070"/>
                <a:gd name="connsiteX146" fmla="*/ 95823 w 705604"/>
                <a:gd name="connsiteY146" fmla="*/ 209939 h 601070"/>
                <a:gd name="connsiteX147" fmla="*/ 60978 w 705604"/>
                <a:gd name="connsiteY147" fmla="*/ 197743 h 601070"/>
                <a:gd name="connsiteX148" fmla="*/ 113245 w 705604"/>
                <a:gd name="connsiteY148" fmla="*/ 214295 h 601070"/>
                <a:gd name="connsiteX149" fmla="*/ 113245 w 705604"/>
                <a:gd name="connsiteY149" fmla="*/ 162899 h 601070"/>
                <a:gd name="connsiteX150" fmla="*/ 148090 w 705604"/>
                <a:gd name="connsiteY150" fmla="*/ 168997 h 601070"/>
                <a:gd name="connsiteX151" fmla="*/ 148090 w 705604"/>
                <a:gd name="connsiteY151" fmla="*/ 221264 h 601070"/>
                <a:gd name="connsiteX152" fmla="*/ 113245 w 705604"/>
                <a:gd name="connsiteY152" fmla="*/ 214295 h 601070"/>
                <a:gd name="connsiteX153" fmla="*/ 165512 w 705604"/>
                <a:gd name="connsiteY153" fmla="*/ 223006 h 601070"/>
                <a:gd name="connsiteX154" fmla="*/ 165512 w 705604"/>
                <a:gd name="connsiteY154" fmla="*/ 170739 h 601070"/>
                <a:gd name="connsiteX155" fmla="*/ 200357 w 705604"/>
                <a:gd name="connsiteY155" fmla="*/ 173352 h 601070"/>
                <a:gd name="connsiteX156" fmla="*/ 200357 w 705604"/>
                <a:gd name="connsiteY156" fmla="*/ 225619 h 601070"/>
                <a:gd name="connsiteX157" fmla="*/ 165512 w 705604"/>
                <a:gd name="connsiteY157" fmla="*/ 223006 h 601070"/>
                <a:gd name="connsiteX158" fmla="*/ 217779 w 705604"/>
                <a:gd name="connsiteY158" fmla="*/ 226490 h 601070"/>
                <a:gd name="connsiteX159" fmla="*/ 217779 w 705604"/>
                <a:gd name="connsiteY159" fmla="*/ 174223 h 601070"/>
                <a:gd name="connsiteX160" fmla="*/ 235202 w 705604"/>
                <a:gd name="connsiteY160" fmla="*/ 174223 h 601070"/>
                <a:gd name="connsiteX161" fmla="*/ 252624 w 705604"/>
                <a:gd name="connsiteY161" fmla="*/ 174223 h 601070"/>
                <a:gd name="connsiteX162" fmla="*/ 252624 w 705604"/>
                <a:gd name="connsiteY162" fmla="*/ 226490 h 601070"/>
                <a:gd name="connsiteX163" fmla="*/ 235202 w 705604"/>
                <a:gd name="connsiteY163" fmla="*/ 226490 h 601070"/>
                <a:gd name="connsiteX164" fmla="*/ 217779 w 705604"/>
                <a:gd name="connsiteY164" fmla="*/ 226490 h 601070"/>
                <a:gd name="connsiteX165" fmla="*/ 270046 w 705604"/>
                <a:gd name="connsiteY165" fmla="*/ 226490 h 601070"/>
                <a:gd name="connsiteX166" fmla="*/ 270046 w 705604"/>
                <a:gd name="connsiteY166" fmla="*/ 174223 h 601070"/>
                <a:gd name="connsiteX167" fmla="*/ 304891 w 705604"/>
                <a:gd name="connsiteY167" fmla="*/ 171610 h 601070"/>
                <a:gd name="connsiteX168" fmla="*/ 304891 w 705604"/>
                <a:gd name="connsiteY168" fmla="*/ 223877 h 601070"/>
                <a:gd name="connsiteX169" fmla="*/ 270046 w 705604"/>
                <a:gd name="connsiteY169" fmla="*/ 226490 h 601070"/>
                <a:gd name="connsiteX170" fmla="*/ 322313 w 705604"/>
                <a:gd name="connsiteY170" fmla="*/ 221264 h 601070"/>
                <a:gd name="connsiteX171" fmla="*/ 322313 w 705604"/>
                <a:gd name="connsiteY171" fmla="*/ 168997 h 601070"/>
                <a:gd name="connsiteX172" fmla="*/ 357158 w 705604"/>
                <a:gd name="connsiteY172" fmla="*/ 162899 h 601070"/>
                <a:gd name="connsiteX173" fmla="*/ 357158 w 705604"/>
                <a:gd name="connsiteY173" fmla="*/ 214295 h 601070"/>
                <a:gd name="connsiteX174" fmla="*/ 322313 w 705604"/>
                <a:gd name="connsiteY174" fmla="*/ 221264 h 601070"/>
                <a:gd name="connsiteX175" fmla="*/ 374580 w 705604"/>
                <a:gd name="connsiteY175" fmla="*/ 209939 h 601070"/>
                <a:gd name="connsiteX176" fmla="*/ 374580 w 705604"/>
                <a:gd name="connsiteY176" fmla="*/ 158543 h 601070"/>
                <a:gd name="connsiteX177" fmla="*/ 409425 w 705604"/>
                <a:gd name="connsiteY177" fmla="*/ 147219 h 601070"/>
                <a:gd name="connsiteX178" fmla="*/ 409425 w 705604"/>
                <a:gd name="connsiteY178" fmla="*/ 197743 h 601070"/>
                <a:gd name="connsiteX179" fmla="*/ 374580 w 705604"/>
                <a:gd name="connsiteY179" fmla="*/ 209939 h 601070"/>
                <a:gd name="connsiteX180" fmla="*/ 426847 w 705604"/>
                <a:gd name="connsiteY180" fmla="*/ 189032 h 601070"/>
                <a:gd name="connsiteX181" fmla="*/ 426847 w 705604"/>
                <a:gd name="connsiteY181" fmla="*/ 139379 h 601070"/>
                <a:gd name="connsiteX182" fmla="*/ 452981 w 705604"/>
                <a:gd name="connsiteY182" fmla="*/ 121956 h 601070"/>
                <a:gd name="connsiteX183" fmla="*/ 452981 w 705604"/>
                <a:gd name="connsiteY183" fmla="*/ 156801 h 601070"/>
                <a:gd name="connsiteX184" fmla="*/ 426847 w 705604"/>
                <a:gd name="connsiteY184" fmla="*/ 189032 h 601070"/>
                <a:gd name="connsiteX185" fmla="*/ 43556 w 705604"/>
                <a:gd name="connsiteY185" fmla="*/ 189032 h 601070"/>
                <a:gd name="connsiteX186" fmla="*/ 17422 w 705604"/>
                <a:gd name="connsiteY186" fmla="*/ 157672 h 601070"/>
                <a:gd name="connsiteX187" fmla="*/ 17422 w 705604"/>
                <a:gd name="connsiteY187" fmla="*/ 122827 h 601070"/>
                <a:gd name="connsiteX188" fmla="*/ 43556 w 705604"/>
                <a:gd name="connsiteY188" fmla="*/ 140250 h 601070"/>
                <a:gd name="connsiteX189" fmla="*/ 43556 w 705604"/>
                <a:gd name="connsiteY189" fmla="*/ 189032 h 601070"/>
                <a:gd name="connsiteX190" fmla="*/ 17422 w 705604"/>
                <a:gd name="connsiteY190" fmla="*/ 87983 h 601070"/>
                <a:gd name="connsiteX191" fmla="*/ 235202 w 705604"/>
                <a:gd name="connsiteY191" fmla="*/ 18293 h 601070"/>
                <a:gd name="connsiteX192" fmla="*/ 452981 w 705604"/>
                <a:gd name="connsiteY192" fmla="*/ 87983 h 601070"/>
                <a:gd name="connsiteX193" fmla="*/ 235202 w 705604"/>
                <a:gd name="connsiteY193" fmla="*/ 157672 h 601070"/>
                <a:gd name="connsiteX194" fmla="*/ 17422 w 705604"/>
                <a:gd name="connsiteY194" fmla="*/ 87983 h 601070"/>
                <a:gd name="connsiteX195" fmla="*/ 47911 w 705604"/>
                <a:gd name="connsiteY195" fmla="*/ 288340 h 601070"/>
                <a:gd name="connsiteX196" fmla="*/ 191646 w 705604"/>
                <a:gd name="connsiteY196" fmla="*/ 351060 h 601070"/>
                <a:gd name="connsiteX197" fmla="*/ 191646 w 705604"/>
                <a:gd name="connsiteY197" fmla="*/ 390260 h 601070"/>
                <a:gd name="connsiteX198" fmla="*/ 17422 w 705604"/>
                <a:gd name="connsiteY198" fmla="*/ 322313 h 601070"/>
                <a:gd name="connsiteX199" fmla="*/ 47911 w 705604"/>
                <a:gd name="connsiteY199" fmla="*/ 288340 h 601070"/>
                <a:gd name="connsiteX200" fmla="*/ 43556 w 705604"/>
                <a:gd name="connsiteY200" fmla="*/ 424234 h 601070"/>
                <a:gd name="connsiteX201" fmla="*/ 17422 w 705604"/>
                <a:gd name="connsiteY201" fmla="*/ 392874 h 601070"/>
                <a:gd name="connsiteX202" fmla="*/ 17422 w 705604"/>
                <a:gd name="connsiteY202" fmla="*/ 358029 h 601070"/>
                <a:gd name="connsiteX203" fmla="*/ 43556 w 705604"/>
                <a:gd name="connsiteY203" fmla="*/ 375451 h 601070"/>
                <a:gd name="connsiteX204" fmla="*/ 43556 w 705604"/>
                <a:gd name="connsiteY204" fmla="*/ 424234 h 601070"/>
                <a:gd name="connsiteX205" fmla="*/ 95823 w 705604"/>
                <a:gd name="connsiteY205" fmla="*/ 445141 h 601070"/>
                <a:gd name="connsiteX206" fmla="*/ 60978 w 705604"/>
                <a:gd name="connsiteY206" fmla="*/ 432945 h 601070"/>
                <a:gd name="connsiteX207" fmla="*/ 60978 w 705604"/>
                <a:gd name="connsiteY207" fmla="*/ 382420 h 601070"/>
                <a:gd name="connsiteX208" fmla="*/ 95823 w 705604"/>
                <a:gd name="connsiteY208" fmla="*/ 393745 h 601070"/>
                <a:gd name="connsiteX209" fmla="*/ 95823 w 705604"/>
                <a:gd name="connsiteY209" fmla="*/ 445141 h 601070"/>
                <a:gd name="connsiteX210" fmla="*/ 148090 w 705604"/>
                <a:gd name="connsiteY210" fmla="*/ 456465 h 601070"/>
                <a:gd name="connsiteX211" fmla="*/ 113245 w 705604"/>
                <a:gd name="connsiteY211" fmla="*/ 450367 h 601070"/>
                <a:gd name="connsiteX212" fmla="*/ 113245 w 705604"/>
                <a:gd name="connsiteY212" fmla="*/ 398971 h 601070"/>
                <a:gd name="connsiteX213" fmla="*/ 148090 w 705604"/>
                <a:gd name="connsiteY213" fmla="*/ 405069 h 601070"/>
                <a:gd name="connsiteX214" fmla="*/ 148090 w 705604"/>
                <a:gd name="connsiteY214" fmla="*/ 456465 h 601070"/>
                <a:gd name="connsiteX215" fmla="*/ 165512 w 705604"/>
                <a:gd name="connsiteY215" fmla="*/ 405940 h 601070"/>
                <a:gd name="connsiteX216" fmla="*/ 192517 w 705604"/>
                <a:gd name="connsiteY216" fmla="*/ 408554 h 601070"/>
                <a:gd name="connsiteX217" fmla="*/ 200357 w 705604"/>
                <a:gd name="connsiteY217" fmla="*/ 426847 h 601070"/>
                <a:gd name="connsiteX218" fmla="*/ 200357 w 705604"/>
                <a:gd name="connsiteY218" fmla="*/ 461692 h 601070"/>
                <a:gd name="connsiteX219" fmla="*/ 165512 w 705604"/>
                <a:gd name="connsiteY219" fmla="*/ 459079 h 601070"/>
                <a:gd name="connsiteX220" fmla="*/ 165512 w 705604"/>
                <a:gd name="connsiteY220" fmla="*/ 405940 h 601070"/>
                <a:gd name="connsiteX221" fmla="*/ 217779 w 705604"/>
                <a:gd name="connsiteY221" fmla="*/ 442527 h 601070"/>
                <a:gd name="connsiteX222" fmla="*/ 235202 w 705604"/>
                <a:gd name="connsiteY222" fmla="*/ 452981 h 601070"/>
                <a:gd name="connsiteX223" fmla="*/ 235202 w 705604"/>
                <a:gd name="connsiteY223" fmla="*/ 461692 h 601070"/>
                <a:gd name="connsiteX224" fmla="*/ 217779 w 705604"/>
                <a:gd name="connsiteY224" fmla="*/ 461692 h 601070"/>
                <a:gd name="connsiteX225" fmla="*/ 217779 w 705604"/>
                <a:gd name="connsiteY225" fmla="*/ 442527 h 601070"/>
                <a:gd name="connsiteX226" fmla="*/ 252624 w 705604"/>
                <a:gd name="connsiteY226" fmla="*/ 514830 h 601070"/>
                <a:gd name="connsiteX227" fmla="*/ 252624 w 705604"/>
                <a:gd name="connsiteY227" fmla="*/ 479985 h 601070"/>
                <a:gd name="connsiteX228" fmla="*/ 278757 w 705604"/>
                <a:gd name="connsiteY228" fmla="*/ 497408 h 601070"/>
                <a:gd name="connsiteX229" fmla="*/ 278757 w 705604"/>
                <a:gd name="connsiteY229" fmla="*/ 547061 h 601070"/>
                <a:gd name="connsiteX230" fmla="*/ 252624 w 705604"/>
                <a:gd name="connsiteY230" fmla="*/ 514830 h 601070"/>
                <a:gd name="connsiteX231" fmla="*/ 252624 w 705604"/>
                <a:gd name="connsiteY231" fmla="*/ 514830 h 601070"/>
                <a:gd name="connsiteX232" fmla="*/ 452981 w 705604"/>
                <a:gd name="connsiteY232" fmla="*/ 531381 h 601070"/>
                <a:gd name="connsiteX233" fmla="*/ 470403 w 705604"/>
                <a:gd name="connsiteY233" fmla="*/ 531381 h 601070"/>
                <a:gd name="connsiteX234" fmla="*/ 487825 w 705604"/>
                <a:gd name="connsiteY234" fmla="*/ 531381 h 601070"/>
                <a:gd name="connsiteX235" fmla="*/ 487825 w 705604"/>
                <a:gd name="connsiteY235" fmla="*/ 583648 h 601070"/>
                <a:gd name="connsiteX236" fmla="*/ 470403 w 705604"/>
                <a:gd name="connsiteY236" fmla="*/ 583648 h 601070"/>
                <a:gd name="connsiteX237" fmla="*/ 452981 w 705604"/>
                <a:gd name="connsiteY237" fmla="*/ 583648 h 601070"/>
                <a:gd name="connsiteX238" fmla="*/ 452981 w 705604"/>
                <a:gd name="connsiteY238" fmla="*/ 531381 h 601070"/>
                <a:gd name="connsiteX239" fmla="*/ 662049 w 705604"/>
                <a:gd name="connsiteY239" fmla="*/ 496536 h 601070"/>
                <a:gd name="connsiteX240" fmla="*/ 688182 w 705604"/>
                <a:gd name="connsiteY240" fmla="*/ 479114 h 601070"/>
                <a:gd name="connsiteX241" fmla="*/ 688182 w 705604"/>
                <a:gd name="connsiteY241" fmla="*/ 513959 h 601070"/>
                <a:gd name="connsiteX242" fmla="*/ 662049 w 705604"/>
                <a:gd name="connsiteY242" fmla="*/ 545319 h 601070"/>
                <a:gd name="connsiteX243" fmla="*/ 662049 w 705604"/>
                <a:gd name="connsiteY243" fmla="*/ 496536 h 60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705604" h="601070">
                  <a:moveTo>
                    <a:pt x="662049" y="392874"/>
                  </a:moveTo>
                  <a:lnTo>
                    <a:pt x="662049" y="331024"/>
                  </a:lnTo>
                  <a:cubicBezTo>
                    <a:pt x="662049" y="289211"/>
                    <a:pt x="594973" y="261335"/>
                    <a:pt x="513959" y="250010"/>
                  </a:cubicBezTo>
                  <a:lnTo>
                    <a:pt x="513959" y="200357"/>
                  </a:lnTo>
                  <a:cubicBezTo>
                    <a:pt x="513959" y="186419"/>
                    <a:pt x="506119" y="167254"/>
                    <a:pt x="470403" y="148961"/>
                  </a:cubicBezTo>
                  <a:lnTo>
                    <a:pt x="470403" y="87112"/>
                  </a:lnTo>
                  <a:cubicBezTo>
                    <a:pt x="470403" y="30489"/>
                    <a:pt x="349318" y="0"/>
                    <a:pt x="235202" y="0"/>
                  </a:cubicBezTo>
                  <a:cubicBezTo>
                    <a:pt x="121085" y="0"/>
                    <a:pt x="0" y="30489"/>
                    <a:pt x="0" y="87112"/>
                  </a:cubicBezTo>
                  <a:lnTo>
                    <a:pt x="0" y="156801"/>
                  </a:lnTo>
                  <a:cubicBezTo>
                    <a:pt x="0" y="177708"/>
                    <a:pt x="16551" y="195130"/>
                    <a:pt x="43556" y="209068"/>
                  </a:cubicBezTo>
                  <a:lnTo>
                    <a:pt x="43556" y="270046"/>
                  </a:lnTo>
                  <a:cubicBezTo>
                    <a:pt x="43556" y="270046"/>
                    <a:pt x="43556" y="270046"/>
                    <a:pt x="43556" y="270917"/>
                  </a:cubicBezTo>
                  <a:cubicBezTo>
                    <a:pt x="7840" y="289211"/>
                    <a:pt x="0" y="309246"/>
                    <a:pt x="0" y="322313"/>
                  </a:cubicBezTo>
                  <a:lnTo>
                    <a:pt x="0" y="392002"/>
                  </a:lnTo>
                  <a:cubicBezTo>
                    <a:pt x="0" y="448625"/>
                    <a:pt x="121085" y="479114"/>
                    <a:pt x="235202" y="479114"/>
                  </a:cubicBezTo>
                  <a:lnTo>
                    <a:pt x="235202" y="513959"/>
                  </a:lnTo>
                  <a:cubicBezTo>
                    <a:pt x="235202" y="570581"/>
                    <a:pt x="356287" y="601071"/>
                    <a:pt x="470403" y="601071"/>
                  </a:cubicBezTo>
                  <a:cubicBezTo>
                    <a:pt x="584519" y="601071"/>
                    <a:pt x="705605" y="570581"/>
                    <a:pt x="705605" y="513959"/>
                  </a:cubicBezTo>
                  <a:lnTo>
                    <a:pt x="705605" y="444269"/>
                  </a:lnTo>
                  <a:cubicBezTo>
                    <a:pt x="705605" y="431203"/>
                    <a:pt x="697764" y="411167"/>
                    <a:pt x="662049" y="392874"/>
                  </a:cubicBezTo>
                  <a:close/>
                  <a:moveTo>
                    <a:pt x="688182" y="445141"/>
                  </a:moveTo>
                  <a:cubicBezTo>
                    <a:pt x="688182" y="478243"/>
                    <a:pt x="598457" y="514830"/>
                    <a:pt x="470403" y="514830"/>
                  </a:cubicBezTo>
                  <a:cubicBezTo>
                    <a:pt x="368482" y="514830"/>
                    <a:pt x="290953" y="491310"/>
                    <a:pt x="263077" y="465176"/>
                  </a:cubicBezTo>
                  <a:cubicBezTo>
                    <a:pt x="263077" y="465176"/>
                    <a:pt x="263077" y="465176"/>
                    <a:pt x="263077" y="465176"/>
                  </a:cubicBezTo>
                  <a:cubicBezTo>
                    <a:pt x="316215" y="481728"/>
                    <a:pt x="371096" y="489568"/>
                    <a:pt x="425976" y="488696"/>
                  </a:cubicBezTo>
                  <a:cubicBezTo>
                    <a:pt x="532252" y="488696"/>
                    <a:pt x="645497" y="461692"/>
                    <a:pt x="659435" y="412909"/>
                  </a:cubicBezTo>
                  <a:cubicBezTo>
                    <a:pt x="678600" y="422492"/>
                    <a:pt x="688182" y="433816"/>
                    <a:pt x="688182" y="445141"/>
                  </a:cubicBezTo>
                  <a:close/>
                  <a:moveTo>
                    <a:pt x="540092" y="527897"/>
                  </a:moveTo>
                  <a:lnTo>
                    <a:pt x="540092" y="580164"/>
                  </a:lnTo>
                  <a:cubicBezTo>
                    <a:pt x="528768" y="581035"/>
                    <a:pt x="517443" y="582777"/>
                    <a:pt x="505248" y="582777"/>
                  </a:cubicBezTo>
                  <a:lnTo>
                    <a:pt x="505248" y="530510"/>
                  </a:lnTo>
                  <a:cubicBezTo>
                    <a:pt x="517443" y="530510"/>
                    <a:pt x="528768" y="529639"/>
                    <a:pt x="540092" y="527897"/>
                  </a:cubicBezTo>
                  <a:close/>
                  <a:moveTo>
                    <a:pt x="557515" y="526154"/>
                  </a:moveTo>
                  <a:cubicBezTo>
                    <a:pt x="569710" y="524412"/>
                    <a:pt x="581035" y="522670"/>
                    <a:pt x="592359" y="520057"/>
                  </a:cubicBezTo>
                  <a:lnTo>
                    <a:pt x="592359" y="571453"/>
                  </a:lnTo>
                  <a:cubicBezTo>
                    <a:pt x="581906" y="574066"/>
                    <a:pt x="569710" y="575808"/>
                    <a:pt x="557515" y="577550"/>
                  </a:cubicBezTo>
                  <a:lnTo>
                    <a:pt x="557515" y="526154"/>
                  </a:lnTo>
                  <a:close/>
                  <a:moveTo>
                    <a:pt x="609782" y="515701"/>
                  </a:moveTo>
                  <a:cubicBezTo>
                    <a:pt x="621977" y="513088"/>
                    <a:pt x="633302" y="508732"/>
                    <a:pt x="644626" y="504377"/>
                  </a:cubicBezTo>
                  <a:lnTo>
                    <a:pt x="644626" y="554901"/>
                  </a:lnTo>
                  <a:cubicBezTo>
                    <a:pt x="633302" y="560128"/>
                    <a:pt x="621977" y="563613"/>
                    <a:pt x="609782" y="567097"/>
                  </a:cubicBezTo>
                  <a:lnTo>
                    <a:pt x="609782" y="515701"/>
                  </a:lnTo>
                  <a:close/>
                  <a:moveTo>
                    <a:pt x="331024" y="567097"/>
                  </a:moveTo>
                  <a:cubicBezTo>
                    <a:pt x="318829" y="563613"/>
                    <a:pt x="307504" y="560128"/>
                    <a:pt x="296180" y="554901"/>
                  </a:cubicBezTo>
                  <a:lnTo>
                    <a:pt x="296180" y="504377"/>
                  </a:lnTo>
                  <a:cubicBezTo>
                    <a:pt x="307504" y="508732"/>
                    <a:pt x="318829" y="512217"/>
                    <a:pt x="331024" y="515701"/>
                  </a:cubicBezTo>
                  <a:lnTo>
                    <a:pt x="331024" y="567097"/>
                  </a:lnTo>
                  <a:close/>
                  <a:moveTo>
                    <a:pt x="348447" y="520057"/>
                  </a:moveTo>
                  <a:cubicBezTo>
                    <a:pt x="359771" y="522670"/>
                    <a:pt x="371096" y="524412"/>
                    <a:pt x="383291" y="526154"/>
                  </a:cubicBezTo>
                  <a:lnTo>
                    <a:pt x="383291" y="578421"/>
                  </a:lnTo>
                  <a:cubicBezTo>
                    <a:pt x="371096" y="576679"/>
                    <a:pt x="358900" y="574066"/>
                    <a:pt x="348447" y="572324"/>
                  </a:cubicBezTo>
                  <a:lnTo>
                    <a:pt x="348447" y="520057"/>
                  </a:lnTo>
                  <a:close/>
                  <a:moveTo>
                    <a:pt x="400714" y="527897"/>
                  </a:moveTo>
                  <a:cubicBezTo>
                    <a:pt x="412038" y="528768"/>
                    <a:pt x="424234" y="530510"/>
                    <a:pt x="435558" y="530510"/>
                  </a:cubicBezTo>
                  <a:lnTo>
                    <a:pt x="435558" y="582777"/>
                  </a:lnTo>
                  <a:cubicBezTo>
                    <a:pt x="423363" y="581906"/>
                    <a:pt x="412038" y="581035"/>
                    <a:pt x="400714" y="580164"/>
                  </a:cubicBezTo>
                  <a:lnTo>
                    <a:pt x="400714" y="527897"/>
                  </a:lnTo>
                  <a:close/>
                  <a:moveTo>
                    <a:pt x="191646" y="331895"/>
                  </a:moveTo>
                  <a:lnTo>
                    <a:pt x="191646" y="334509"/>
                  </a:lnTo>
                  <a:cubicBezTo>
                    <a:pt x="179450" y="332767"/>
                    <a:pt x="167254" y="330153"/>
                    <a:pt x="156801" y="328411"/>
                  </a:cubicBezTo>
                  <a:lnTo>
                    <a:pt x="156801" y="277015"/>
                  </a:lnTo>
                  <a:cubicBezTo>
                    <a:pt x="168126" y="279628"/>
                    <a:pt x="179450" y="281371"/>
                    <a:pt x="191646" y="283113"/>
                  </a:cubicBezTo>
                  <a:lnTo>
                    <a:pt x="191646" y="331895"/>
                  </a:lnTo>
                  <a:close/>
                  <a:moveTo>
                    <a:pt x="209068" y="401585"/>
                  </a:moveTo>
                  <a:lnTo>
                    <a:pt x="209068" y="366740"/>
                  </a:lnTo>
                  <a:cubicBezTo>
                    <a:pt x="216908" y="373709"/>
                    <a:pt x="225619" y="379807"/>
                    <a:pt x="235202" y="384162"/>
                  </a:cubicBezTo>
                  <a:lnTo>
                    <a:pt x="235202" y="433816"/>
                  </a:lnTo>
                  <a:cubicBezTo>
                    <a:pt x="218650" y="422492"/>
                    <a:pt x="209068" y="412038"/>
                    <a:pt x="209068" y="401585"/>
                  </a:cubicBezTo>
                  <a:lnTo>
                    <a:pt x="209068" y="401585"/>
                  </a:lnTo>
                  <a:close/>
                  <a:moveTo>
                    <a:pt x="644626" y="401585"/>
                  </a:moveTo>
                  <a:cubicBezTo>
                    <a:pt x="644626" y="412038"/>
                    <a:pt x="635044" y="423363"/>
                    <a:pt x="618493" y="432945"/>
                  </a:cubicBezTo>
                  <a:lnTo>
                    <a:pt x="618493" y="383291"/>
                  </a:lnTo>
                  <a:cubicBezTo>
                    <a:pt x="628075" y="378936"/>
                    <a:pt x="636786" y="372838"/>
                    <a:pt x="644626" y="365869"/>
                  </a:cubicBezTo>
                  <a:lnTo>
                    <a:pt x="644626" y="401585"/>
                  </a:lnTo>
                  <a:close/>
                  <a:moveTo>
                    <a:pt x="601071" y="441656"/>
                  </a:moveTo>
                  <a:cubicBezTo>
                    <a:pt x="589746" y="446883"/>
                    <a:pt x="578422" y="450367"/>
                    <a:pt x="566226" y="453852"/>
                  </a:cubicBezTo>
                  <a:lnTo>
                    <a:pt x="566226" y="402456"/>
                  </a:lnTo>
                  <a:cubicBezTo>
                    <a:pt x="578422" y="399843"/>
                    <a:pt x="589746" y="395487"/>
                    <a:pt x="601071" y="391131"/>
                  </a:cubicBezTo>
                  <a:lnTo>
                    <a:pt x="601071" y="441656"/>
                  </a:lnTo>
                  <a:close/>
                  <a:moveTo>
                    <a:pt x="548804" y="458207"/>
                  </a:moveTo>
                  <a:cubicBezTo>
                    <a:pt x="538350" y="460821"/>
                    <a:pt x="526155" y="462563"/>
                    <a:pt x="513959" y="464305"/>
                  </a:cubicBezTo>
                  <a:lnTo>
                    <a:pt x="513959" y="412038"/>
                  </a:lnTo>
                  <a:cubicBezTo>
                    <a:pt x="526155" y="410296"/>
                    <a:pt x="537479" y="408554"/>
                    <a:pt x="548804" y="405940"/>
                  </a:cubicBezTo>
                  <a:lnTo>
                    <a:pt x="548804" y="458207"/>
                  </a:lnTo>
                  <a:close/>
                  <a:moveTo>
                    <a:pt x="496537" y="466919"/>
                  </a:moveTo>
                  <a:cubicBezTo>
                    <a:pt x="485212" y="467790"/>
                    <a:pt x="473887" y="469532"/>
                    <a:pt x="461692" y="469532"/>
                  </a:cubicBezTo>
                  <a:lnTo>
                    <a:pt x="461692" y="417265"/>
                  </a:lnTo>
                  <a:cubicBezTo>
                    <a:pt x="473016" y="416394"/>
                    <a:pt x="485212" y="415523"/>
                    <a:pt x="496537" y="414652"/>
                  </a:cubicBezTo>
                  <a:lnTo>
                    <a:pt x="496537" y="466919"/>
                  </a:lnTo>
                  <a:close/>
                  <a:moveTo>
                    <a:pt x="444270" y="470403"/>
                  </a:moveTo>
                  <a:cubicBezTo>
                    <a:pt x="438172" y="470403"/>
                    <a:pt x="432945" y="470403"/>
                    <a:pt x="426847" y="470403"/>
                  </a:cubicBezTo>
                  <a:cubicBezTo>
                    <a:pt x="420749" y="470403"/>
                    <a:pt x="415523" y="470403"/>
                    <a:pt x="409425" y="470403"/>
                  </a:cubicBezTo>
                  <a:lnTo>
                    <a:pt x="409425" y="418136"/>
                  </a:lnTo>
                  <a:cubicBezTo>
                    <a:pt x="415523" y="418136"/>
                    <a:pt x="420749" y="418136"/>
                    <a:pt x="426847" y="418136"/>
                  </a:cubicBezTo>
                  <a:cubicBezTo>
                    <a:pt x="432945" y="418136"/>
                    <a:pt x="438172" y="418136"/>
                    <a:pt x="444270" y="418136"/>
                  </a:cubicBezTo>
                  <a:lnTo>
                    <a:pt x="444270" y="470403"/>
                  </a:lnTo>
                  <a:close/>
                  <a:moveTo>
                    <a:pt x="392003" y="470403"/>
                  </a:moveTo>
                  <a:cubicBezTo>
                    <a:pt x="379807" y="469532"/>
                    <a:pt x="368482" y="468661"/>
                    <a:pt x="357158" y="467790"/>
                  </a:cubicBezTo>
                  <a:lnTo>
                    <a:pt x="357158" y="415523"/>
                  </a:lnTo>
                  <a:cubicBezTo>
                    <a:pt x="368482" y="416394"/>
                    <a:pt x="380678" y="418136"/>
                    <a:pt x="392003" y="418136"/>
                  </a:cubicBezTo>
                  <a:lnTo>
                    <a:pt x="392003" y="470403"/>
                  </a:lnTo>
                  <a:close/>
                  <a:moveTo>
                    <a:pt x="339736" y="465176"/>
                  </a:moveTo>
                  <a:cubicBezTo>
                    <a:pt x="327540" y="463434"/>
                    <a:pt x="315344" y="460821"/>
                    <a:pt x="304891" y="459079"/>
                  </a:cubicBezTo>
                  <a:lnTo>
                    <a:pt x="304891" y="407683"/>
                  </a:lnTo>
                  <a:cubicBezTo>
                    <a:pt x="316215" y="410296"/>
                    <a:pt x="327540" y="412038"/>
                    <a:pt x="339736" y="413780"/>
                  </a:cubicBezTo>
                  <a:lnTo>
                    <a:pt x="339736" y="465176"/>
                  </a:lnTo>
                  <a:close/>
                  <a:moveTo>
                    <a:pt x="287469" y="453852"/>
                  </a:moveTo>
                  <a:cubicBezTo>
                    <a:pt x="275273" y="450367"/>
                    <a:pt x="263948" y="446883"/>
                    <a:pt x="252624" y="441656"/>
                  </a:cubicBezTo>
                  <a:lnTo>
                    <a:pt x="252624" y="391131"/>
                  </a:lnTo>
                  <a:cubicBezTo>
                    <a:pt x="263948" y="395487"/>
                    <a:pt x="275273" y="398971"/>
                    <a:pt x="287469" y="402456"/>
                  </a:cubicBezTo>
                  <a:lnTo>
                    <a:pt x="287469" y="453852"/>
                  </a:lnTo>
                  <a:close/>
                  <a:moveTo>
                    <a:pt x="644626" y="331895"/>
                  </a:moveTo>
                  <a:cubicBezTo>
                    <a:pt x="644626" y="364998"/>
                    <a:pt x="554901" y="401585"/>
                    <a:pt x="426847" y="401585"/>
                  </a:cubicBezTo>
                  <a:cubicBezTo>
                    <a:pt x="298793" y="401585"/>
                    <a:pt x="209068" y="364998"/>
                    <a:pt x="209068" y="331895"/>
                  </a:cubicBezTo>
                  <a:cubicBezTo>
                    <a:pt x="209068" y="298793"/>
                    <a:pt x="298793" y="262206"/>
                    <a:pt x="426847" y="262206"/>
                  </a:cubicBezTo>
                  <a:cubicBezTo>
                    <a:pt x="554901" y="262206"/>
                    <a:pt x="644626" y="298793"/>
                    <a:pt x="644626" y="331895"/>
                  </a:cubicBezTo>
                  <a:close/>
                  <a:moveTo>
                    <a:pt x="209068" y="297051"/>
                  </a:moveTo>
                  <a:lnTo>
                    <a:pt x="209068" y="283984"/>
                  </a:lnTo>
                  <a:cubicBezTo>
                    <a:pt x="214295" y="284855"/>
                    <a:pt x="219521" y="284855"/>
                    <a:pt x="224748" y="285726"/>
                  </a:cubicBezTo>
                  <a:cubicBezTo>
                    <a:pt x="219521" y="289211"/>
                    <a:pt x="214295" y="292695"/>
                    <a:pt x="209068" y="297051"/>
                  </a:cubicBezTo>
                  <a:close/>
                  <a:moveTo>
                    <a:pt x="481728" y="246526"/>
                  </a:moveTo>
                  <a:cubicBezTo>
                    <a:pt x="486954" y="243042"/>
                    <a:pt x="492181" y="239557"/>
                    <a:pt x="497408" y="235201"/>
                  </a:cubicBezTo>
                  <a:lnTo>
                    <a:pt x="497408" y="248268"/>
                  </a:lnTo>
                  <a:cubicBezTo>
                    <a:pt x="491310" y="247397"/>
                    <a:pt x="486954" y="247397"/>
                    <a:pt x="481728" y="246526"/>
                  </a:cubicBezTo>
                  <a:close/>
                  <a:moveTo>
                    <a:pt x="468661" y="168126"/>
                  </a:moveTo>
                  <a:cubicBezTo>
                    <a:pt x="486954" y="178579"/>
                    <a:pt x="496537" y="189903"/>
                    <a:pt x="496537" y="200357"/>
                  </a:cubicBezTo>
                  <a:cubicBezTo>
                    <a:pt x="496537" y="215166"/>
                    <a:pt x="477372" y="231717"/>
                    <a:pt x="445141" y="243913"/>
                  </a:cubicBezTo>
                  <a:cubicBezTo>
                    <a:pt x="439043" y="243913"/>
                    <a:pt x="432945" y="243913"/>
                    <a:pt x="426847" y="243913"/>
                  </a:cubicBezTo>
                  <a:cubicBezTo>
                    <a:pt x="365869" y="243913"/>
                    <a:pt x="302277" y="252624"/>
                    <a:pt x="256979" y="270046"/>
                  </a:cubicBezTo>
                  <a:cubicBezTo>
                    <a:pt x="165512" y="267433"/>
                    <a:pt x="97565" y="245655"/>
                    <a:pt x="72303" y="221264"/>
                  </a:cubicBezTo>
                  <a:cubicBezTo>
                    <a:pt x="72303" y="221264"/>
                    <a:pt x="72303" y="221264"/>
                    <a:pt x="72303" y="221264"/>
                  </a:cubicBezTo>
                  <a:cubicBezTo>
                    <a:pt x="125441" y="237815"/>
                    <a:pt x="180321" y="245655"/>
                    <a:pt x="235202" y="244784"/>
                  </a:cubicBezTo>
                  <a:cubicBezTo>
                    <a:pt x="341478" y="244784"/>
                    <a:pt x="454723" y="217779"/>
                    <a:pt x="468661" y="168126"/>
                  </a:cubicBezTo>
                  <a:close/>
                  <a:moveTo>
                    <a:pt x="139379" y="271788"/>
                  </a:moveTo>
                  <a:lnTo>
                    <a:pt x="139379" y="323184"/>
                  </a:lnTo>
                  <a:cubicBezTo>
                    <a:pt x="127183" y="319700"/>
                    <a:pt x="115859" y="316215"/>
                    <a:pt x="104534" y="310989"/>
                  </a:cubicBezTo>
                  <a:lnTo>
                    <a:pt x="104534" y="260464"/>
                  </a:lnTo>
                  <a:cubicBezTo>
                    <a:pt x="115859" y="264819"/>
                    <a:pt x="128054" y="269175"/>
                    <a:pt x="139379" y="271788"/>
                  </a:cubicBezTo>
                  <a:close/>
                  <a:moveTo>
                    <a:pt x="87112" y="252624"/>
                  </a:moveTo>
                  <a:lnTo>
                    <a:pt x="87112" y="302277"/>
                  </a:lnTo>
                  <a:cubicBezTo>
                    <a:pt x="70560" y="291824"/>
                    <a:pt x="60978" y="281371"/>
                    <a:pt x="60978" y="270917"/>
                  </a:cubicBezTo>
                  <a:lnTo>
                    <a:pt x="60978" y="236073"/>
                  </a:lnTo>
                  <a:cubicBezTo>
                    <a:pt x="68818" y="242170"/>
                    <a:pt x="77529" y="248268"/>
                    <a:pt x="87112" y="252624"/>
                  </a:cubicBezTo>
                  <a:close/>
                  <a:moveTo>
                    <a:pt x="60978" y="197743"/>
                  </a:moveTo>
                  <a:lnTo>
                    <a:pt x="60978" y="147219"/>
                  </a:lnTo>
                  <a:cubicBezTo>
                    <a:pt x="72303" y="151574"/>
                    <a:pt x="83627" y="155059"/>
                    <a:pt x="95823" y="158543"/>
                  </a:cubicBezTo>
                  <a:lnTo>
                    <a:pt x="95823" y="209939"/>
                  </a:lnTo>
                  <a:cubicBezTo>
                    <a:pt x="84498" y="206455"/>
                    <a:pt x="72303" y="202970"/>
                    <a:pt x="60978" y="197743"/>
                  </a:cubicBezTo>
                  <a:close/>
                  <a:moveTo>
                    <a:pt x="113245" y="214295"/>
                  </a:moveTo>
                  <a:lnTo>
                    <a:pt x="113245" y="162899"/>
                  </a:lnTo>
                  <a:cubicBezTo>
                    <a:pt x="124570" y="165512"/>
                    <a:pt x="135894" y="167254"/>
                    <a:pt x="148090" y="168997"/>
                  </a:cubicBezTo>
                  <a:lnTo>
                    <a:pt x="148090" y="221264"/>
                  </a:lnTo>
                  <a:cubicBezTo>
                    <a:pt x="135894" y="219521"/>
                    <a:pt x="124570" y="216908"/>
                    <a:pt x="113245" y="214295"/>
                  </a:cubicBezTo>
                  <a:close/>
                  <a:moveTo>
                    <a:pt x="165512" y="223006"/>
                  </a:moveTo>
                  <a:lnTo>
                    <a:pt x="165512" y="170739"/>
                  </a:lnTo>
                  <a:cubicBezTo>
                    <a:pt x="176837" y="171610"/>
                    <a:pt x="189032" y="173352"/>
                    <a:pt x="200357" y="173352"/>
                  </a:cubicBezTo>
                  <a:lnTo>
                    <a:pt x="200357" y="225619"/>
                  </a:lnTo>
                  <a:cubicBezTo>
                    <a:pt x="188161" y="225619"/>
                    <a:pt x="176837" y="224748"/>
                    <a:pt x="165512" y="223006"/>
                  </a:cubicBezTo>
                  <a:close/>
                  <a:moveTo>
                    <a:pt x="217779" y="226490"/>
                  </a:moveTo>
                  <a:lnTo>
                    <a:pt x="217779" y="174223"/>
                  </a:lnTo>
                  <a:cubicBezTo>
                    <a:pt x="223877" y="174223"/>
                    <a:pt x="229104" y="174223"/>
                    <a:pt x="235202" y="174223"/>
                  </a:cubicBezTo>
                  <a:cubicBezTo>
                    <a:pt x="241299" y="174223"/>
                    <a:pt x="246526" y="174223"/>
                    <a:pt x="252624" y="174223"/>
                  </a:cubicBezTo>
                  <a:lnTo>
                    <a:pt x="252624" y="226490"/>
                  </a:lnTo>
                  <a:cubicBezTo>
                    <a:pt x="246526" y="226490"/>
                    <a:pt x="241299" y="226490"/>
                    <a:pt x="235202" y="226490"/>
                  </a:cubicBezTo>
                  <a:cubicBezTo>
                    <a:pt x="229104" y="226490"/>
                    <a:pt x="223877" y="227361"/>
                    <a:pt x="217779" y="226490"/>
                  </a:cubicBezTo>
                  <a:close/>
                  <a:moveTo>
                    <a:pt x="270046" y="226490"/>
                  </a:moveTo>
                  <a:lnTo>
                    <a:pt x="270046" y="174223"/>
                  </a:lnTo>
                  <a:cubicBezTo>
                    <a:pt x="281371" y="173352"/>
                    <a:pt x="293566" y="172481"/>
                    <a:pt x="304891" y="171610"/>
                  </a:cubicBezTo>
                  <a:lnTo>
                    <a:pt x="304891" y="223877"/>
                  </a:lnTo>
                  <a:cubicBezTo>
                    <a:pt x="293566" y="224748"/>
                    <a:pt x="282242" y="225619"/>
                    <a:pt x="270046" y="226490"/>
                  </a:cubicBezTo>
                  <a:close/>
                  <a:moveTo>
                    <a:pt x="322313" y="221264"/>
                  </a:moveTo>
                  <a:lnTo>
                    <a:pt x="322313" y="168997"/>
                  </a:lnTo>
                  <a:cubicBezTo>
                    <a:pt x="334509" y="167254"/>
                    <a:pt x="345833" y="165512"/>
                    <a:pt x="357158" y="162899"/>
                  </a:cubicBezTo>
                  <a:lnTo>
                    <a:pt x="357158" y="214295"/>
                  </a:lnTo>
                  <a:cubicBezTo>
                    <a:pt x="346704" y="216908"/>
                    <a:pt x="334509" y="219521"/>
                    <a:pt x="322313" y="221264"/>
                  </a:cubicBezTo>
                  <a:close/>
                  <a:moveTo>
                    <a:pt x="374580" y="209939"/>
                  </a:moveTo>
                  <a:lnTo>
                    <a:pt x="374580" y="158543"/>
                  </a:lnTo>
                  <a:cubicBezTo>
                    <a:pt x="386776" y="155930"/>
                    <a:pt x="398100" y="151574"/>
                    <a:pt x="409425" y="147219"/>
                  </a:cubicBezTo>
                  <a:lnTo>
                    <a:pt x="409425" y="197743"/>
                  </a:lnTo>
                  <a:cubicBezTo>
                    <a:pt x="398100" y="202970"/>
                    <a:pt x="386776" y="206455"/>
                    <a:pt x="374580" y="209939"/>
                  </a:cubicBezTo>
                  <a:close/>
                  <a:moveTo>
                    <a:pt x="426847" y="189032"/>
                  </a:moveTo>
                  <a:lnTo>
                    <a:pt x="426847" y="139379"/>
                  </a:lnTo>
                  <a:cubicBezTo>
                    <a:pt x="436429" y="135023"/>
                    <a:pt x="445141" y="128925"/>
                    <a:pt x="452981" y="121956"/>
                  </a:cubicBezTo>
                  <a:lnTo>
                    <a:pt x="452981" y="156801"/>
                  </a:lnTo>
                  <a:cubicBezTo>
                    <a:pt x="452981" y="168126"/>
                    <a:pt x="444270" y="178579"/>
                    <a:pt x="426847" y="189032"/>
                  </a:cubicBezTo>
                  <a:close/>
                  <a:moveTo>
                    <a:pt x="43556" y="189032"/>
                  </a:moveTo>
                  <a:cubicBezTo>
                    <a:pt x="27005" y="178579"/>
                    <a:pt x="17422" y="168126"/>
                    <a:pt x="17422" y="157672"/>
                  </a:cubicBezTo>
                  <a:lnTo>
                    <a:pt x="17422" y="122827"/>
                  </a:lnTo>
                  <a:cubicBezTo>
                    <a:pt x="25262" y="129796"/>
                    <a:pt x="33974" y="135894"/>
                    <a:pt x="43556" y="140250"/>
                  </a:cubicBezTo>
                  <a:lnTo>
                    <a:pt x="43556" y="189032"/>
                  </a:lnTo>
                  <a:close/>
                  <a:moveTo>
                    <a:pt x="17422" y="87983"/>
                  </a:moveTo>
                  <a:cubicBezTo>
                    <a:pt x="17422" y="54880"/>
                    <a:pt x="107147" y="18293"/>
                    <a:pt x="235202" y="18293"/>
                  </a:cubicBezTo>
                  <a:cubicBezTo>
                    <a:pt x="363256" y="18293"/>
                    <a:pt x="452981" y="54880"/>
                    <a:pt x="452981" y="87983"/>
                  </a:cubicBezTo>
                  <a:cubicBezTo>
                    <a:pt x="452981" y="121085"/>
                    <a:pt x="363256" y="157672"/>
                    <a:pt x="235202" y="157672"/>
                  </a:cubicBezTo>
                  <a:cubicBezTo>
                    <a:pt x="107147" y="157672"/>
                    <a:pt x="17422" y="120214"/>
                    <a:pt x="17422" y="87983"/>
                  </a:cubicBezTo>
                  <a:close/>
                  <a:moveTo>
                    <a:pt x="47911" y="288340"/>
                  </a:moveTo>
                  <a:cubicBezTo>
                    <a:pt x="63592" y="320571"/>
                    <a:pt x="122827" y="341478"/>
                    <a:pt x="191646" y="351060"/>
                  </a:cubicBezTo>
                  <a:lnTo>
                    <a:pt x="191646" y="390260"/>
                  </a:lnTo>
                  <a:cubicBezTo>
                    <a:pt x="87112" y="383291"/>
                    <a:pt x="17422" y="351060"/>
                    <a:pt x="17422" y="322313"/>
                  </a:cubicBezTo>
                  <a:cubicBezTo>
                    <a:pt x="17422" y="310989"/>
                    <a:pt x="28747" y="299664"/>
                    <a:pt x="47911" y="288340"/>
                  </a:cubicBezTo>
                  <a:close/>
                  <a:moveTo>
                    <a:pt x="43556" y="424234"/>
                  </a:moveTo>
                  <a:cubicBezTo>
                    <a:pt x="27005" y="413780"/>
                    <a:pt x="17422" y="403327"/>
                    <a:pt x="17422" y="392874"/>
                  </a:cubicBezTo>
                  <a:lnTo>
                    <a:pt x="17422" y="358029"/>
                  </a:lnTo>
                  <a:cubicBezTo>
                    <a:pt x="25262" y="364998"/>
                    <a:pt x="33974" y="371096"/>
                    <a:pt x="43556" y="375451"/>
                  </a:cubicBezTo>
                  <a:lnTo>
                    <a:pt x="43556" y="424234"/>
                  </a:lnTo>
                  <a:close/>
                  <a:moveTo>
                    <a:pt x="95823" y="445141"/>
                  </a:moveTo>
                  <a:cubicBezTo>
                    <a:pt x="83627" y="441656"/>
                    <a:pt x="72303" y="438172"/>
                    <a:pt x="60978" y="432945"/>
                  </a:cubicBezTo>
                  <a:lnTo>
                    <a:pt x="60978" y="382420"/>
                  </a:lnTo>
                  <a:cubicBezTo>
                    <a:pt x="72303" y="386776"/>
                    <a:pt x="83627" y="390260"/>
                    <a:pt x="95823" y="393745"/>
                  </a:cubicBezTo>
                  <a:lnTo>
                    <a:pt x="95823" y="445141"/>
                  </a:lnTo>
                  <a:close/>
                  <a:moveTo>
                    <a:pt x="148090" y="456465"/>
                  </a:moveTo>
                  <a:cubicBezTo>
                    <a:pt x="135894" y="454723"/>
                    <a:pt x="123699" y="452110"/>
                    <a:pt x="113245" y="450367"/>
                  </a:cubicBezTo>
                  <a:lnTo>
                    <a:pt x="113245" y="398971"/>
                  </a:lnTo>
                  <a:cubicBezTo>
                    <a:pt x="124570" y="401585"/>
                    <a:pt x="135894" y="403327"/>
                    <a:pt x="148090" y="405069"/>
                  </a:cubicBezTo>
                  <a:lnTo>
                    <a:pt x="148090" y="456465"/>
                  </a:lnTo>
                  <a:close/>
                  <a:moveTo>
                    <a:pt x="165512" y="405940"/>
                  </a:moveTo>
                  <a:cubicBezTo>
                    <a:pt x="174223" y="406811"/>
                    <a:pt x="182935" y="407683"/>
                    <a:pt x="192517" y="408554"/>
                  </a:cubicBezTo>
                  <a:cubicBezTo>
                    <a:pt x="193388" y="414652"/>
                    <a:pt x="196872" y="420749"/>
                    <a:pt x="200357" y="426847"/>
                  </a:cubicBezTo>
                  <a:lnTo>
                    <a:pt x="200357" y="461692"/>
                  </a:lnTo>
                  <a:cubicBezTo>
                    <a:pt x="188161" y="460821"/>
                    <a:pt x="176837" y="459950"/>
                    <a:pt x="165512" y="459079"/>
                  </a:cubicBezTo>
                  <a:lnTo>
                    <a:pt x="165512" y="405940"/>
                  </a:lnTo>
                  <a:close/>
                  <a:moveTo>
                    <a:pt x="217779" y="442527"/>
                  </a:moveTo>
                  <a:cubicBezTo>
                    <a:pt x="223006" y="446012"/>
                    <a:pt x="229104" y="449496"/>
                    <a:pt x="235202" y="452981"/>
                  </a:cubicBezTo>
                  <a:lnTo>
                    <a:pt x="235202" y="461692"/>
                  </a:lnTo>
                  <a:cubicBezTo>
                    <a:pt x="229104" y="461692"/>
                    <a:pt x="223877" y="461692"/>
                    <a:pt x="217779" y="461692"/>
                  </a:cubicBezTo>
                  <a:lnTo>
                    <a:pt x="217779" y="442527"/>
                  </a:lnTo>
                  <a:close/>
                  <a:moveTo>
                    <a:pt x="252624" y="514830"/>
                  </a:moveTo>
                  <a:lnTo>
                    <a:pt x="252624" y="479985"/>
                  </a:lnTo>
                  <a:cubicBezTo>
                    <a:pt x="260464" y="486954"/>
                    <a:pt x="269175" y="493052"/>
                    <a:pt x="278757" y="497408"/>
                  </a:cubicBezTo>
                  <a:lnTo>
                    <a:pt x="278757" y="547061"/>
                  </a:lnTo>
                  <a:cubicBezTo>
                    <a:pt x="262206" y="535737"/>
                    <a:pt x="252624" y="525283"/>
                    <a:pt x="252624" y="514830"/>
                  </a:cubicBezTo>
                  <a:lnTo>
                    <a:pt x="252624" y="514830"/>
                  </a:lnTo>
                  <a:close/>
                  <a:moveTo>
                    <a:pt x="452981" y="531381"/>
                  </a:moveTo>
                  <a:cubicBezTo>
                    <a:pt x="459078" y="531381"/>
                    <a:pt x="464305" y="531381"/>
                    <a:pt x="470403" y="531381"/>
                  </a:cubicBezTo>
                  <a:cubicBezTo>
                    <a:pt x="476501" y="531381"/>
                    <a:pt x="481728" y="531381"/>
                    <a:pt x="487825" y="531381"/>
                  </a:cubicBezTo>
                  <a:lnTo>
                    <a:pt x="487825" y="583648"/>
                  </a:lnTo>
                  <a:cubicBezTo>
                    <a:pt x="481728" y="583648"/>
                    <a:pt x="476501" y="583648"/>
                    <a:pt x="470403" y="583648"/>
                  </a:cubicBezTo>
                  <a:cubicBezTo>
                    <a:pt x="464305" y="583648"/>
                    <a:pt x="459078" y="583648"/>
                    <a:pt x="452981" y="583648"/>
                  </a:cubicBezTo>
                  <a:lnTo>
                    <a:pt x="452981" y="531381"/>
                  </a:lnTo>
                  <a:close/>
                  <a:moveTo>
                    <a:pt x="662049" y="496536"/>
                  </a:moveTo>
                  <a:cubicBezTo>
                    <a:pt x="671631" y="492181"/>
                    <a:pt x="680342" y="486083"/>
                    <a:pt x="688182" y="479114"/>
                  </a:cubicBezTo>
                  <a:lnTo>
                    <a:pt x="688182" y="513959"/>
                  </a:lnTo>
                  <a:cubicBezTo>
                    <a:pt x="688182" y="524412"/>
                    <a:pt x="678600" y="535737"/>
                    <a:pt x="662049" y="545319"/>
                  </a:cubicBezTo>
                  <a:lnTo>
                    <a:pt x="662049" y="496536"/>
                  </a:lnTo>
                  <a:close/>
                </a:path>
              </a:pathLst>
            </a:custGeom>
            <a:solidFill>
              <a:srgbClr val="548235"/>
            </a:solidFill>
            <a:ln w="8632" cap="flat">
              <a:solidFill>
                <a:srgbClr val="54823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sp>
        <p:nvSpPr>
          <p:cNvPr id="27" name="Rechteck 26">
            <a:extLst>
              <a:ext uri="{FF2B5EF4-FFF2-40B4-BE49-F238E27FC236}">
                <a16:creationId xmlns:a16="http://schemas.microsoft.com/office/drawing/2014/main" id="{5CB3C2D5-0657-E877-CA28-9F0C5200F34F}"/>
              </a:ext>
            </a:extLst>
          </p:cNvPr>
          <p:cNvSpPr/>
          <p:nvPr/>
        </p:nvSpPr>
        <p:spPr>
          <a:xfrm>
            <a:off x="1430067" y="2896781"/>
            <a:ext cx="3028755" cy="532216"/>
          </a:xfrm>
          <a:custGeom>
            <a:avLst/>
            <a:gdLst>
              <a:gd name="connsiteX0" fmla="*/ 0 w 3028755"/>
              <a:gd name="connsiteY0" fmla="*/ 0 h 532216"/>
              <a:gd name="connsiteX1" fmla="*/ 636039 w 3028755"/>
              <a:gd name="connsiteY1" fmla="*/ 0 h 532216"/>
              <a:gd name="connsiteX2" fmla="*/ 1302365 w 3028755"/>
              <a:gd name="connsiteY2" fmla="*/ 0 h 532216"/>
              <a:gd name="connsiteX3" fmla="*/ 1877828 w 3028755"/>
              <a:gd name="connsiteY3" fmla="*/ 0 h 532216"/>
              <a:gd name="connsiteX4" fmla="*/ 2392716 w 3028755"/>
              <a:gd name="connsiteY4" fmla="*/ 0 h 532216"/>
              <a:gd name="connsiteX5" fmla="*/ 3028755 w 3028755"/>
              <a:gd name="connsiteY5" fmla="*/ 0 h 532216"/>
              <a:gd name="connsiteX6" fmla="*/ 3028755 w 3028755"/>
              <a:gd name="connsiteY6" fmla="*/ 532216 h 532216"/>
              <a:gd name="connsiteX7" fmla="*/ 2453292 w 3028755"/>
              <a:gd name="connsiteY7" fmla="*/ 532216 h 532216"/>
              <a:gd name="connsiteX8" fmla="*/ 1908116 w 3028755"/>
              <a:gd name="connsiteY8" fmla="*/ 532216 h 532216"/>
              <a:gd name="connsiteX9" fmla="*/ 1302365 w 3028755"/>
              <a:gd name="connsiteY9" fmla="*/ 532216 h 532216"/>
              <a:gd name="connsiteX10" fmla="*/ 726901 w 3028755"/>
              <a:gd name="connsiteY10" fmla="*/ 532216 h 532216"/>
              <a:gd name="connsiteX11" fmla="*/ 0 w 3028755"/>
              <a:gd name="connsiteY11" fmla="*/ 532216 h 532216"/>
              <a:gd name="connsiteX12" fmla="*/ 0 w 3028755"/>
              <a:gd name="connsiteY12" fmla="*/ 0 h 532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8755" h="532216" extrusionOk="0">
                <a:moveTo>
                  <a:pt x="0" y="0"/>
                </a:moveTo>
                <a:cubicBezTo>
                  <a:pt x="222831" y="40"/>
                  <a:pt x="414961" y="30201"/>
                  <a:pt x="636039" y="0"/>
                </a:cubicBezTo>
                <a:cubicBezTo>
                  <a:pt x="857117" y="-30201"/>
                  <a:pt x="1120399" y="-5925"/>
                  <a:pt x="1302365" y="0"/>
                </a:cubicBezTo>
                <a:cubicBezTo>
                  <a:pt x="1484331" y="5925"/>
                  <a:pt x="1666324" y="-11051"/>
                  <a:pt x="1877828" y="0"/>
                </a:cubicBezTo>
                <a:cubicBezTo>
                  <a:pt x="2089332" y="11051"/>
                  <a:pt x="2221414" y="-23209"/>
                  <a:pt x="2392716" y="0"/>
                </a:cubicBezTo>
                <a:cubicBezTo>
                  <a:pt x="2564018" y="23209"/>
                  <a:pt x="2889609" y="-237"/>
                  <a:pt x="3028755" y="0"/>
                </a:cubicBezTo>
                <a:cubicBezTo>
                  <a:pt x="3032298" y="152472"/>
                  <a:pt x="3034165" y="288267"/>
                  <a:pt x="3028755" y="532216"/>
                </a:cubicBezTo>
                <a:cubicBezTo>
                  <a:pt x="2766175" y="546138"/>
                  <a:pt x="2698148" y="529345"/>
                  <a:pt x="2453292" y="532216"/>
                </a:cubicBezTo>
                <a:cubicBezTo>
                  <a:pt x="2208436" y="535087"/>
                  <a:pt x="2050017" y="551474"/>
                  <a:pt x="1908116" y="532216"/>
                </a:cubicBezTo>
                <a:cubicBezTo>
                  <a:pt x="1766215" y="512958"/>
                  <a:pt x="1480809" y="529564"/>
                  <a:pt x="1302365" y="532216"/>
                </a:cubicBezTo>
                <a:cubicBezTo>
                  <a:pt x="1123921" y="534868"/>
                  <a:pt x="871680" y="555600"/>
                  <a:pt x="726901" y="532216"/>
                </a:cubicBezTo>
                <a:cubicBezTo>
                  <a:pt x="582122" y="508832"/>
                  <a:pt x="283547" y="567480"/>
                  <a:pt x="0" y="532216"/>
                </a:cubicBezTo>
                <a:cubicBezTo>
                  <a:pt x="-21250" y="280387"/>
                  <a:pt x="-21095" y="142175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42743106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bis </a:t>
            </a:r>
            <a:r>
              <a:rPr lang="de-AT" b="1" dirty="0">
                <a:solidFill>
                  <a:schemeClr val="tx1"/>
                </a:solidFill>
              </a:rPr>
              <a:t>50</a:t>
            </a:r>
            <a:r>
              <a:rPr lang="de-AT" dirty="0">
                <a:solidFill>
                  <a:schemeClr val="tx1"/>
                </a:solidFill>
              </a:rPr>
              <a:t> MitarbeiterInnen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75A8971-4E87-9FFC-1967-CF1EFFEA15D9}"/>
              </a:ext>
            </a:extLst>
          </p:cNvPr>
          <p:cNvSpPr/>
          <p:nvPr/>
        </p:nvSpPr>
        <p:spPr>
          <a:xfrm>
            <a:off x="4981179" y="2896781"/>
            <a:ext cx="3028755" cy="532215"/>
          </a:xfrm>
          <a:custGeom>
            <a:avLst/>
            <a:gdLst>
              <a:gd name="connsiteX0" fmla="*/ 0 w 3028755"/>
              <a:gd name="connsiteY0" fmla="*/ 0 h 532215"/>
              <a:gd name="connsiteX1" fmla="*/ 605751 w 3028755"/>
              <a:gd name="connsiteY1" fmla="*/ 0 h 532215"/>
              <a:gd name="connsiteX2" fmla="*/ 1272077 w 3028755"/>
              <a:gd name="connsiteY2" fmla="*/ 0 h 532215"/>
              <a:gd name="connsiteX3" fmla="*/ 1877828 w 3028755"/>
              <a:gd name="connsiteY3" fmla="*/ 0 h 532215"/>
              <a:gd name="connsiteX4" fmla="*/ 2423004 w 3028755"/>
              <a:gd name="connsiteY4" fmla="*/ 0 h 532215"/>
              <a:gd name="connsiteX5" fmla="*/ 3028755 w 3028755"/>
              <a:gd name="connsiteY5" fmla="*/ 0 h 532215"/>
              <a:gd name="connsiteX6" fmla="*/ 3028755 w 3028755"/>
              <a:gd name="connsiteY6" fmla="*/ 532215 h 532215"/>
              <a:gd name="connsiteX7" fmla="*/ 2423004 w 3028755"/>
              <a:gd name="connsiteY7" fmla="*/ 532215 h 532215"/>
              <a:gd name="connsiteX8" fmla="*/ 1847541 w 3028755"/>
              <a:gd name="connsiteY8" fmla="*/ 532215 h 532215"/>
              <a:gd name="connsiteX9" fmla="*/ 1211502 w 3028755"/>
              <a:gd name="connsiteY9" fmla="*/ 532215 h 532215"/>
              <a:gd name="connsiteX10" fmla="*/ 545176 w 3028755"/>
              <a:gd name="connsiteY10" fmla="*/ 532215 h 532215"/>
              <a:gd name="connsiteX11" fmla="*/ 0 w 3028755"/>
              <a:gd name="connsiteY11" fmla="*/ 532215 h 532215"/>
              <a:gd name="connsiteX12" fmla="*/ 0 w 3028755"/>
              <a:gd name="connsiteY12" fmla="*/ 0 h 532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8755" h="532215" extrusionOk="0">
                <a:moveTo>
                  <a:pt x="0" y="0"/>
                </a:moveTo>
                <a:cubicBezTo>
                  <a:pt x="227594" y="-12646"/>
                  <a:pt x="421059" y="-15778"/>
                  <a:pt x="605751" y="0"/>
                </a:cubicBezTo>
                <a:cubicBezTo>
                  <a:pt x="790443" y="15778"/>
                  <a:pt x="1107817" y="5809"/>
                  <a:pt x="1272077" y="0"/>
                </a:cubicBezTo>
                <a:cubicBezTo>
                  <a:pt x="1436337" y="-5809"/>
                  <a:pt x="1750890" y="-29738"/>
                  <a:pt x="1877828" y="0"/>
                </a:cubicBezTo>
                <a:cubicBezTo>
                  <a:pt x="2004766" y="29738"/>
                  <a:pt x="2286921" y="13574"/>
                  <a:pt x="2423004" y="0"/>
                </a:cubicBezTo>
                <a:cubicBezTo>
                  <a:pt x="2559087" y="-13574"/>
                  <a:pt x="2761655" y="-20454"/>
                  <a:pt x="3028755" y="0"/>
                </a:cubicBezTo>
                <a:cubicBezTo>
                  <a:pt x="3022405" y="110942"/>
                  <a:pt x="3020208" y="349656"/>
                  <a:pt x="3028755" y="532215"/>
                </a:cubicBezTo>
                <a:cubicBezTo>
                  <a:pt x="2808197" y="554354"/>
                  <a:pt x="2703257" y="553912"/>
                  <a:pt x="2423004" y="532215"/>
                </a:cubicBezTo>
                <a:cubicBezTo>
                  <a:pt x="2142751" y="510518"/>
                  <a:pt x="1971685" y="536900"/>
                  <a:pt x="1847541" y="532215"/>
                </a:cubicBezTo>
                <a:cubicBezTo>
                  <a:pt x="1723397" y="527530"/>
                  <a:pt x="1506497" y="543223"/>
                  <a:pt x="1211502" y="532215"/>
                </a:cubicBezTo>
                <a:cubicBezTo>
                  <a:pt x="916507" y="521207"/>
                  <a:pt x="803258" y="532795"/>
                  <a:pt x="545176" y="532215"/>
                </a:cubicBezTo>
                <a:cubicBezTo>
                  <a:pt x="287094" y="531635"/>
                  <a:pt x="266144" y="522303"/>
                  <a:pt x="0" y="532215"/>
                </a:cubicBezTo>
                <a:cubicBezTo>
                  <a:pt x="-15072" y="331465"/>
                  <a:pt x="11235" y="185297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36272129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bis </a:t>
            </a:r>
            <a:r>
              <a:rPr lang="de-AT" b="1" dirty="0">
                <a:solidFill>
                  <a:schemeClr val="tx1"/>
                </a:solidFill>
              </a:rPr>
              <a:t>250</a:t>
            </a:r>
            <a:r>
              <a:rPr lang="de-AT" dirty="0">
                <a:solidFill>
                  <a:schemeClr val="tx1"/>
                </a:solidFill>
              </a:rPr>
              <a:t> MitarbeiterInnen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2CDB009-A810-06BF-AE3A-94375C909E08}"/>
              </a:ext>
            </a:extLst>
          </p:cNvPr>
          <p:cNvSpPr/>
          <p:nvPr/>
        </p:nvSpPr>
        <p:spPr>
          <a:xfrm>
            <a:off x="8528354" y="2896781"/>
            <a:ext cx="3028755" cy="532214"/>
          </a:xfrm>
          <a:custGeom>
            <a:avLst/>
            <a:gdLst>
              <a:gd name="connsiteX0" fmla="*/ 0 w 3028755"/>
              <a:gd name="connsiteY0" fmla="*/ 0 h 532214"/>
              <a:gd name="connsiteX1" fmla="*/ 545176 w 3028755"/>
              <a:gd name="connsiteY1" fmla="*/ 0 h 532214"/>
              <a:gd name="connsiteX2" fmla="*/ 1181214 w 3028755"/>
              <a:gd name="connsiteY2" fmla="*/ 0 h 532214"/>
              <a:gd name="connsiteX3" fmla="*/ 1726390 w 3028755"/>
              <a:gd name="connsiteY3" fmla="*/ 0 h 532214"/>
              <a:gd name="connsiteX4" fmla="*/ 2332141 w 3028755"/>
              <a:gd name="connsiteY4" fmla="*/ 0 h 532214"/>
              <a:gd name="connsiteX5" fmla="*/ 3028755 w 3028755"/>
              <a:gd name="connsiteY5" fmla="*/ 0 h 532214"/>
              <a:gd name="connsiteX6" fmla="*/ 3028755 w 3028755"/>
              <a:gd name="connsiteY6" fmla="*/ 532214 h 532214"/>
              <a:gd name="connsiteX7" fmla="*/ 2513867 w 3028755"/>
              <a:gd name="connsiteY7" fmla="*/ 532214 h 532214"/>
              <a:gd name="connsiteX8" fmla="*/ 1938403 w 3028755"/>
              <a:gd name="connsiteY8" fmla="*/ 532214 h 532214"/>
              <a:gd name="connsiteX9" fmla="*/ 1393227 w 3028755"/>
              <a:gd name="connsiteY9" fmla="*/ 532214 h 532214"/>
              <a:gd name="connsiteX10" fmla="*/ 817764 w 3028755"/>
              <a:gd name="connsiteY10" fmla="*/ 532214 h 532214"/>
              <a:gd name="connsiteX11" fmla="*/ 0 w 3028755"/>
              <a:gd name="connsiteY11" fmla="*/ 532214 h 532214"/>
              <a:gd name="connsiteX12" fmla="*/ 0 w 3028755"/>
              <a:gd name="connsiteY12" fmla="*/ 0 h 532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8755" h="532214" extrusionOk="0">
                <a:moveTo>
                  <a:pt x="0" y="0"/>
                </a:moveTo>
                <a:cubicBezTo>
                  <a:pt x="204021" y="20491"/>
                  <a:pt x="278612" y="-20071"/>
                  <a:pt x="545176" y="0"/>
                </a:cubicBezTo>
                <a:cubicBezTo>
                  <a:pt x="811740" y="20071"/>
                  <a:pt x="889712" y="25298"/>
                  <a:pt x="1181214" y="0"/>
                </a:cubicBezTo>
                <a:cubicBezTo>
                  <a:pt x="1472716" y="-25298"/>
                  <a:pt x="1467961" y="-7086"/>
                  <a:pt x="1726390" y="0"/>
                </a:cubicBezTo>
                <a:cubicBezTo>
                  <a:pt x="1984819" y="7086"/>
                  <a:pt x="2206720" y="-7821"/>
                  <a:pt x="2332141" y="0"/>
                </a:cubicBezTo>
                <a:cubicBezTo>
                  <a:pt x="2457562" y="7821"/>
                  <a:pt x="2701874" y="-18395"/>
                  <a:pt x="3028755" y="0"/>
                </a:cubicBezTo>
                <a:cubicBezTo>
                  <a:pt x="3007675" y="224816"/>
                  <a:pt x="3031868" y="335293"/>
                  <a:pt x="3028755" y="532214"/>
                </a:cubicBezTo>
                <a:cubicBezTo>
                  <a:pt x="2826893" y="537259"/>
                  <a:pt x="2686383" y="555422"/>
                  <a:pt x="2513867" y="532214"/>
                </a:cubicBezTo>
                <a:cubicBezTo>
                  <a:pt x="2341351" y="509006"/>
                  <a:pt x="2116633" y="518483"/>
                  <a:pt x="1938403" y="532214"/>
                </a:cubicBezTo>
                <a:cubicBezTo>
                  <a:pt x="1760173" y="545945"/>
                  <a:pt x="1552126" y="507901"/>
                  <a:pt x="1393227" y="532214"/>
                </a:cubicBezTo>
                <a:cubicBezTo>
                  <a:pt x="1234328" y="556527"/>
                  <a:pt x="1028619" y="529849"/>
                  <a:pt x="817764" y="532214"/>
                </a:cubicBezTo>
                <a:cubicBezTo>
                  <a:pt x="606909" y="534579"/>
                  <a:pt x="232703" y="492100"/>
                  <a:pt x="0" y="532214"/>
                </a:cubicBezTo>
                <a:cubicBezTo>
                  <a:pt x="22990" y="327048"/>
                  <a:pt x="584" y="179384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389052491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ab </a:t>
            </a:r>
            <a:r>
              <a:rPr lang="de-AT" b="1" dirty="0">
                <a:solidFill>
                  <a:schemeClr val="tx1"/>
                </a:solidFill>
              </a:rPr>
              <a:t>250</a:t>
            </a:r>
            <a:r>
              <a:rPr lang="de-AT" dirty="0">
                <a:solidFill>
                  <a:schemeClr val="tx1"/>
                </a:solidFill>
              </a:rPr>
              <a:t> MitarbeiterInnen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9659EAF-A8CF-69F1-06AB-FEDAA2EF0105}"/>
              </a:ext>
            </a:extLst>
          </p:cNvPr>
          <p:cNvSpPr/>
          <p:nvPr/>
        </p:nvSpPr>
        <p:spPr>
          <a:xfrm>
            <a:off x="1424306" y="3598028"/>
            <a:ext cx="3028755" cy="532216"/>
          </a:xfrm>
          <a:custGeom>
            <a:avLst/>
            <a:gdLst>
              <a:gd name="connsiteX0" fmla="*/ 0 w 3028755"/>
              <a:gd name="connsiteY0" fmla="*/ 0 h 532216"/>
              <a:gd name="connsiteX1" fmla="*/ 605751 w 3028755"/>
              <a:gd name="connsiteY1" fmla="*/ 0 h 532216"/>
              <a:gd name="connsiteX2" fmla="*/ 1120639 w 3028755"/>
              <a:gd name="connsiteY2" fmla="*/ 0 h 532216"/>
              <a:gd name="connsiteX3" fmla="*/ 1756678 w 3028755"/>
              <a:gd name="connsiteY3" fmla="*/ 0 h 532216"/>
              <a:gd name="connsiteX4" fmla="*/ 2301854 w 3028755"/>
              <a:gd name="connsiteY4" fmla="*/ 0 h 532216"/>
              <a:gd name="connsiteX5" fmla="*/ 3028755 w 3028755"/>
              <a:gd name="connsiteY5" fmla="*/ 0 h 532216"/>
              <a:gd name="connsiteX6" fmla="*/ 3028755 w 3028755"/>
              <a:gd name="connsiteY6" fmla="*/ 532216 h 532216"/>
              <a:gd name="connsiteX7" fmla="*/ 2362429 w 3028755"/>
              <a:gd name="connsiteY7" fmla="*/ 532216 h 532216"/>
              <a:gd name="connsiteX8" fmla="*/ 1786965 w 3028755"/>
              <a:gd name="connsiteY8" fmla="*/ 532216 h 532216"/>
              <a:gd name="connsiteX9" fmla="*/ 1120639 w 3028755"/>
              <a:gd name="connsiteY9" fmla="*/ 532216 h 532216"/>
              <a:gd name="connsiteX10" fmla="*/ 0 w 3028755"/>
              <a:gd name="connsiteY10" fmla="*/ 532216 h 532216"/>
              <a:gd name="connsiteX11" fmla="*/ 0 w 3028755"/>
              <a:gd name="connsiteY11" fmla="*/ 0 h 532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28755" h="532216" extrusionOk="0">
                <a:moveTo>
                  <a:pt x="0" y="0"/>
                </a:moveTo>
                <a:cubicBezTo>
                  <a:pt x="246347" y="8432"/>
                  <a:pt x="428634" y="24145"/>
                  <a:pt x="605751" y="0"/>
                </a:cubicBezTo>
                <a:cubicBezTo>
                  <a:pt x="782868" y="-24145"/>
                  <a:pt x="1016110" y="4680"/>
                  <a:pt x="1120639" y="0"/>
                </a:cubicBezTo>
                <a:cubicBezTo>
                  <a:pt x="1225168" y="-4680"/>
                  <a:pt x="1476260" y="103"/>
                  <a:pt x="1756678" y="0"/>
                </a:cubicBezTo>
                <a:cubicBezTo>
                  <a:pt x="2037096" y="-103"/>
                  <a:pt x="2034198" y="2739"/>
                  <a:pt x="2301854" y="0"/>
                </a:cubicBezTo>
                <a:cubicBezTo>
                  <a:pt x="2569510" y="-2739"/>
                  <a:pt x="2767469" y="-33245"/>
                  <a:pt x="3028755" y="0"/>
                </a:cubicBezTo>
                <a:cubicBezTo>
                  <a:pt x="3054698" y="182984"/>
                  <a:pt x="3031424" y="408106"/>
                  <a:pt x="3028755" y="532216"/>
                </a:cubicBezTo>
                <a:cubicBezTo>
                  <a:pt x="2796105" y="501746"/>
                  <a:pt x="2635856" y="526209"/>
                  <a:pt x="2362429" y="532216"/>
                </a:cubicBezTo>
                <a:cubicBezTo>
                  <a:pt x="2089002" y="538223"/>
                  <a:pt x="2041484" y="529075"/>
                  <a:pt x="1786965" y="532216"/>
                </a:cubicBezTo>
                <a:cubicBezTo>
                  <a:pt x="1532446" y="535357"/>
                  <a:pt x="1269016" y="506708"/>
                  <a:pt x="1120639" y="532216"/>
                </a:cubicBezTo>
                <a:cubicBezTo>
                  <a:pt x="972262" y="557724"/>
                  <a:pt x="411093" y="584330"/>
                  <a:pt x="0" y="532216"/>
                </a:cubicBezTo>
                <a:cubicBezTo>
                  <a:pt x="-25953" y="310087"/>
                  <a:pt x="4022" y="181742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30514058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bis </a:t>
            </a:r>
            <a:r>
              <a:rPr lang="de-AT" b="1" dirty="0">
                <a:solidFill>
                  <a:schemeClr val="tx1"/>
                </a:solidFill>
              </a:rPr>
              <a:t>10 Mio. € </a:t>
            </a:r>
            <a:r>
              <a:rPr lang="de-AT" dirty="0">
                <a:solidFill>
                  <a:schemeClr val="tx1"/>
                </a:solidFill>
              </a:rPr>
              <a:t>Jahresumsatz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08D52147-46BB-75D2-85AE-8667A77D4C39}"/>
              </a:ext>
            </a:extLst>
          </p:cNvPr>
          <p:cNvSpPr/>
          <p:nvPr/>
        </p:nvSpPr>
        <p:spPr>
          <a:xfrm>
            <a:off x="4976736" y="3598316"/>
            <a:ext cx="3028755" cy="532216"/>
          </a:xfrm>
          <a:custGeom>
            <a:avLst/>
            <a:gdLst>
              <a:gd name="connsiteX0" fmla="*/ 0 w 3028755"/>
              <a:gd name="connsiteY0" fmla="*/ 0 h 532216"/>
              <a:gd name="connsiteX1" fmla="*/ 636039 w 3028755"/>
              <a:gd name="connsiteY1" fmla="*/ 0 h 532216"/>
              <a:gd name="connsiteX2" fmla="*/ 1272077 w 3028755"/>
              <a:gd name="connsiteY2" fmla="*/ 0 h 532216"/>
              <a:gd name="connsiteX3" fmla="*/ 1877828 w 3028755"/>
              <a:gd name="connsiteY3" fmla="*/ 0 h 532216"/>
              <a:gd name="connsiteX4" fmla="*/ 2423004 w 3028755"/>
              <a:gd name="connsiteY4" fmla="*/ 0 h 532216"/>
              <a:gd name="connsiteX5" fmla="*/ 3028755 w 3028755"/>
              <a:gd name="connsiteY5" fmla="*/ 0 h 532216"/>
              <a:gd name="connsiteX6" fmla="*/ 3028755 w 3028755"/>
              <a:gd name="connsiteY6" fmla="*/ 532216 h 532216"/>
              <a:gd name="connsiteX7" fmla="*/ 2362429 w 3028755"/>
              <a:gd name="connsiteY7" fmla="*/ 532216 h 532216"/>
              <a:gd name="connsiteX8" fmla="*/ 1696103 w 3028755"/>
              <a:gd name="connsiteY8" fmla="*/ 532216 h 532216"/>
              <a:gd name="connsiteX9" fmla="*/ 1029777 w 3028755"/>
              <a:gd name="connsiteY9" fmla="*/ 532216 h 532216"/>
              <a:gd name="connsiteX10" fmla="*/ 0 w 3028755"/>
              <a:gd name="connsiteY10" fmla="*/ 532216 h 532216"/>
              <a:gd name="connsiteX11" fmla="*/ 0 w 3028755"/>
              <a:gd name="connsiteY11" fmla="*/ 0 h 532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28755" h="532216" extrusionOk="0">
                <a:moveTo>
                  <a:pt x="0" y="0"/>
                </a:moveTo>
                <a:cubicBezTo>
                  <a:pt x="157055" y="8912"/>
                  <a:pt x="424687" y="-13316"/>
                  <a:pt x="636039" y="0"/>
                </a:cubicBezTo>
                <a:cubicBezTo>
                  <a:pt x="847391" y="13316"/>
                  <a:pt x="1053146" y="-19674"/>
                  <a:pt x="1272077" y="0"/>
                </a:cubicBezTo>
                <a:cubicBezTo>
                  <a:pt x="1491008" y="19674"/>
                  <a:pt x="1583471" y="-18926"/>
                  <a:pt x="1877828" y="0"/>
                </a:cubicBezTo>
                <a:cubicBezTo>
                  <a:pt x="2172185" y="18926"/>
                  <a:pt x="2235097" y="22086"/>
                  <a:pt x="2423004" y="0"/>
                </a:cubicBezTo>
                <a:cubicBezTo>
                  <a:pt x="2610911" y="-22086"/>
                  <a:pt x="2787688" y="-26358"/>
                  <a:pt x="3028755" y="0"/>
                </a:cubicBezTo>
                <a:cubicBezTo>
                  <a:pt x="3040166" y="192843"/>
                  <a:pt x="3024782" y="387790"/>
                  <a:pt x="3028755" y="532216"/>
                </a:cubicBezTo>
                <a:cubicBezTo>
                  <a:pt x="2760155" y="541890"/>
                  <a:pt x="2597956" y="512548"/>
                  <a:pt x="2362429" y="532216"/>
                </a:cubicBezTo>
                <a:cubicBezTo>
                  <a:pt x="2126902" y="551884"/>
                  <a:pt x="1999326" y="529375"/>
                  <a:pt x="1696103" y="532216"/>
                </a:cubicBezTo>
                <a:cubicBezTo>
                  <a:pt x="1392880" y="535057"/>
                  <a:pt x="1254874" y="535092"/>
                  <a:pt x="1029777" y="532216"/>
                </a:cubicBezTo>
                <a:cubicBezTo>
                  <a:pt x="804680" y="529340"/>
                  <a:pt x="396061" y="490242"/>
                  <a:pt x="0" y="532216"/>
                </a:cubicBezTo>
                <a:cubicBezTo>
                  <a:pt x="-15038" y="278884"/>
                  <a:pt x="5453" y="189717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4814064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bis </a:t>
            </a:r>
            <a:r>
              <a:rPr lang="de-AT" b="1" dirty="0">
                <a:solidFill>
                  <a:schemeClr val="tx1"/>
                </a:solidFill>
              </a:rPr>
              <a:t>50 Mio. € </a:t>
            </a:r>
            <a:r>
              <a:rPr lang="de-AT" dirty="0">
                <a:solidFill>
                  <a:schemeClr val="tx1"/>
                </a:solidFill>
              </a:rPr>
              <a:t>Jahresumsatz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965EF22-B4DD-6B34-462E-4EEB23D50F27}"/>
              </a:ext>
            </a:extLst>
          </p:cNvPr>
          <p:cNvSpPr/>
          <p:nvPr/>
        </p:nvSpPr>
        <p:spPr>
          <a:xfrm>
            <a:off x="8523573" y="3598316"/>
            <a:ext cx="3028755" cy="532216"/>
          </a:xfrm>
          <a:custGeom>
            <a:avLst/>
            <a:gdLst>
              <a:gd name="connsiteX0" fmla="*/ 0 w 3028755"/>
              <a:gd name="connsiteY0" fmla="*/ 0 h 532216"/>
              <a:gd name="connsiteX1" fmla="*/ 636039 w 3028755"/>
              <a:gd name="connsiteY1" fmla="*/ 0 h 532216"/>
              <a:gd name="connsiteX2" fmla="*/ 1150927 w 3028755"/>
              <a:gd name="connsiteY2" fmla="*/ 0 h 532216"/>
              <a:gd name="connsiteX3" fmla="*/ 1817253 w 3028755"/>
              <a:gd name="connsiteY3" fmla="*/ 0 h 532216"/>
              <a:gd name="connsiteX4" fmla="*/ 2423004 w 3028755"/>
              <a:gd name="connsiteY4" fmla="*/ 0 h 532216"/>
              <a:gd name="connsiteX5" fmla="*/ 3028755 w 3028755"/>
              <a:gd name="connsiteY5" fmla="*/ 0 h 532216"/>
              <a:gd name="connsiteX6" fmla="*/ 3028755 w 3028755"/>
              <a:gd name="connsiteY6" fmla="*/ 532216 h 532216"/>
              <a:gd name="connsiteX7" fmla="*/ 2423004 w 3028755"/>
              <a:gd name="connsiteY7" fmla="*/ 532216 h 532216"/>
              <a:gd name="connsiteX8" fmla="*/ 1847541 w 3028755"/>
              <a:gd name="connsiteY8" fmla="*/ 532216 h 532216"/>
              <a:gd name="connsiteX9" fmla="*/ 1302365 w 3028755"/>
              <a:gd name="connsiteY9" fmla="*/ 532216 h 532216"/>
              <a:gd name="connsiteX10" fmla="*/ 636039 w 3028755"/>
              <a:gd name="connsiteY10" fmla="*/ 532216 h 532216"/>
              <a:gd name="connsiteX11" fmla="*/ 0 w 3028755"/>
              <a:gd name="connsiteY11" fmla="*/ 532216 h 532216"/>
              <a:gd name="connsiteX12" fmla="*/ 0 w 3028755"/>
              <a:gd name="connsiteY12" fmla="*/ 0 h 532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8755" h="532216" extrusionOk="0">
                <a:moveTo>
                  <a:pt x="0" y="0"/>
                </a:moveTo>
                <a:cubicBezTo>
                  <a:pt x="277895" y="-20588"/>
                  <a:pt x="326986" y="-6638"/>
                  <a:pt x="636039" y="0"/>
                </a:cubicBezTo>
                <a:cubicBezTo>
                  <a:pt x="945092" y="6638"/>
                  <a:pt x="996645" y="3854"/>
                  <a:pt x="1150927" y="0"/>
                </a:cubicBezTo>
                <a:cubicBezTo>
                  <a:pt x="1305209" y="-3854"/>
                  <a:pt x="1532054" y="7270"/>
                  <a:pt x="1817253" y="0"/>
                </a:cubicBezTo>
                <a:cubicBezTo>
                  <a:pt x="2102452" y="-7270"/>
                  <a:pt x="2227981" y="1967"/>
                  <a:pt x="2423004" y="0"/>
                </a:cubicBezTo>
                <a:cubicBezTo>
                  <a:pt x="2618027" y="-1967"/>
                  <a:pt x="2843534" y="-8168"/>
                  <a:pt x="3028755" y="0"/>
                </a:cubicBezTo>
                <a:cubicBezTo>
                  <a:pt x="3047888" y="176196"/>
                  <a:pt x="3047154" y="294192"/>
                  <a:pt x="3028755" y="532216"/>
                </a:cubicBezTo>
                <a:cubicBezTo>
                  <a:pt x="2797091" y="503619"/>
                  <a:pt x="2574084" y="553320"/>
                  <a:pt x="2423004" y="532216"/>
                </a:cubicBezTo>
                <a:cubicBezTo>
                  <a:pt x="2271924" y="511112"/>
                  <a:pt x="2052048" y="558226"/>
                  <a:pt x="1847541" y="532216"/>
                </a:cubicBezTo>
                <a:cubicBezTo>
                  <a:pt x="1643034" y="506206"/>
                  <a:pt x="1460271" y="530169"/>
                  <a:pt x="1302365" y="532216"/>
                </a:cubicBezTo>
                <a:cubicBezTo>
                  <a:pt x="1144459" y="534263"/>
                  <a:pt x="861136" y="506520"/>
                  <a:pt x="636039" y="532216"/>
                </a:cubicBezTo>
                <a:cubicBezTo>
                  <a:pt x="410942" y="557912"/>
                  <a:pt x="133664" y="526665"/>
                  <a:pt x="0" y="532216"/>
                </a:cubicBezTo>
                <a:cubicBezTo>
                  <a:pt x="19054" y="389350"/>
                  <a:pt x="-21762" y="166900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19372276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über </a:t>
            </a:r>
            <a:r>
              <a:rPr lang="de-AT" b="1" dirty="0">
                <a:solidFill>
                  <a:schemeClr val="tx1"/>
                </a:solidFill>
              </a:rPr>
              <a:t>50 Mio. € </a:t>
            </a:r>
            <a:r>
              <a:rPr lang="de-AT" dirty="0">
                <a:solidFill>
                  <a:schemeClr val="tx1"/>
                </a:solidFill>
              </a:rPr>
              <a:t>Jahresumsatz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866C2124-2B08-64FA-80DB-5292389F2810}"/>
              </a:ext>
            </a:extLst>
          </p:cNvPr>
          <p:cNvSpPr/>
          <p:nvPr/>
        </p:nvSpPr>
        <p:spPr>
          <a:xfrm>
            <a:off x="1419864" y="4311059"/>
            <a:ext cx="3028755" cy="1524546"/>
          </a:xfrm>
          <a:custGeom>
            <a:avLst/>
            <a:gdLst>
              <a:gd name="connsiteX0" fmla="*/ 0 w 3028755"/>
              <a:gd name="connsiteY0" fmla="*/ 0 h 1524546"/>
              <a:gd name="connsiteX1" fmla="*/ 605751 w 3028755"/>
              <a:gd name="connsiteY1" fmla="*/ 0 h 1524546"/>
              <a:gd name="connsiteX2" fmla="*/ 1120639 w 3028755"/>
              <a:gd name="connsiteY2" fmla="*/ 0 h 1524546"/>
              <a:gd name="connsiteX3" fmla="*/ 1756678 w 3028755"/>
              <a:gd name="connsiteY3" fmla="*/ 0 h 1524546"/>
              <a:gd name="connsiteX4" fmla="*/ 2301854 w 3028755"/>
              <a:gd name="connsiteY4" fmla="*/ 0 h 1524546"/>
              <a:gd name="connsiteX5" fmla="*/ 3028755 w 3028755"/>
              <a:gd name="connsiteY5" fmla="*/ 0 h 1524546"/>
              <a:gd name="connsiteX6" fmla="*/ 3028755 w 3028755"/>
              <a:gd name="connsiteY6" fmla="*/ 523427 h 1524546"/>
              <a:gd name="connsiteX7" fmla="*/ 3028755 w 3028755"/>
              <a:gd name="connsiteY7" fmla="*/ 1062100 h 1524546"/>
              <a:gd name="connsiteX8" fmla="*/ 3028755 w 3028755"/>
              <a:gd name="connsiteY8" fmla="*/ 1524546 h 1524546"/>
              <a:gd name="connsiteX9" fmla="*/ 2392716 w 3028755"/>
              <a:gd name="connsiteY9" fmla="*/ 1524546 h 1524546"/>
              <a:gd name="connsiteX10" fmla="*/ 1786965 w 3028755"/>
              <a:gd name="connsiteY10" fmla="*/ 1524546 h 1524546"/>
              <a:gd name="connsiteX11" fmla="*/ 1181214 w 3028755"/>
              <a:gd name="connsiteY11" fmla="*/ 1524546 h 1524546"/>
              <a:gd name="connsiteX12" fmla="*/ 636039 w 3028755"/>
              <a:gd name="connsiteY12" fmla="*/ 1524546 h 1524546"/>
              <a:gd name="connsiteX13" fmla="*/ 0 w 3028755"/>
              <a:gd name="connsiteY13" fmla="*/ 1524546 h 1524546"/>
              <a:gd name="connsiteX14" fmla="*/ 0 w 3028755"/>
              <a:gd name="connsiteY14" fmla="*/ 1001119 h 1524546"/>
              <a:gd name="connsiteX15" fmla="*/ 0 w 3028755"/>
              <a:gd name="connsiteY15" fmla="*/ 523427 h 1524546"/>
              <a:gd name="connsiteX16" fmla="*/ 0 w 3028755"/>
              <a:gd name="connsiteY16" fmla="*/ 0 h 1524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8755" h="1524546" extrusionOk="0">
                <a:moveTo>
                  <a:pt x="0" y="0"/>
                </a:moveTo>
                <a:cubicBezTo>
                  <a:pt x="246347" y="8432"/>
                  <a:pt x="428634" y="24145"/>
                  <a:pt x="605751" y="0"/>
                </a:cubicBezTo>
                <a:cubicBezTo>
                  <a:pt x="782868" y="-24145"/>
                  <a:pt x="1016110" y="4680"/>
                  <a:pt x="1120639" y="0"/>
                </a:cubicBezTo>
                <a:cubicBezTo>
                  <a:pt x="1225168" y="-4680"/>
                  <a:pt x="1476260" y="103"/>
                  <a:pt x="1756678" y="0"/>
                </a:cubicBezTo>
                <a:cubicBezTo>
                  <a:pt x="2037096" y="-103"/>
                  <a:pt x="2034198" y="2739"/>
                  <a:pt x="2301854" y="0"/>
                </a:cubicBezTo>
                <a:cubicBezTo>
                  <a:pt x="2569510" y="-2739"/>
                  <a:pt x="2767469" y="-33245"/>
                  <a:pt x="3028755" y="0"/>
                </a:cubicBezTo>
                <a:cubicBezTo>
                  <a:pt x="3015761" y="159369"/>
                  <a:pt x="3004781" y="279896"/>
                  <a:pt x="3028755" y="523427"/>
                </a:cubicBezTo>
                <a:cubicBezTo>
                  <a:pt x="3052729" y="766958"/>
                  <a:pt x="3043609" y="839051"/>
                  <a:pt x="3028755" y="1062100"/>
                </a:cubicBezTo>
                <a:cubicBezTo>
                  <a:pt x="3013901" y="1285149"/>
                  <a:pt x="3024900" y="1298191"/>
                  <a:pt x="3028755" y="1524546"/>
                </a:cubicBezTo>
                <a:cubicBezTo>
                  <a:pt x="2899832" y="1519262"/>
                  <a:pt x="2618586" y="1528381"/>
                  <a:pt x="2392716" y="1524546"/>
                </a:cubicBezTo>
                <a:cubicBezTo>
                  <a:pt x="2166846" y="1520711"/>
                  <a:pt x="2083885" y="1537105"/>
                  <a:pt x="1786965" y="1524546"/>
                </a:cubicBezTo>
                <a:cubicBezTo>
                  <a:pt x="1490045" y="1511987"/>
                  <a:pt x="1448416" y="1503876"/>
                  <a:pt x="1181214" y="1524546"/>
                </a:cubicBezTo>
                <a:cubicBezTo>
                  <a:pt x="914012" y="1545216"/>
                  <a:pt x="791780" y="1527793"/>
                  <a:pt x="636039" y="1524546"/>
                </a:cubicBezTo>
                <a:cubicBezTo>
                  <a:pt x="480298" y="1521299"/>
                  <a:pt x="261763" y="1519346"/>
                  <a:pt x="0" y="1524546"/>
                </a:cubicBezTo>
                <a:cubicBezTo>
                  <a:pt x="-2337" y="1362813"/>
                  <a:pt x="-12228" y="1171880"/>
                  <a:pt x="0" y="1001119"/>
                </a:cubicBezTo>
                <a:cubicBezTo>
                  <a:pt x="12228" y="830358"/>
                  <a:pt x="18094" y="756592"/>
                  <a:pt x="0" y="523427"/>
                </a:cubicBezTo>
                <a:cubicBezTo>
                  <a:pt x="-18094" y="290262"/>
                  <a:pt x="25576" y="165662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30514058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Tichy Eis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Friseur „Figo“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58E532CC-284D-0256-12D3-0B4B2973B4F9}"/>
              </a:ext>
            </a:extLst>
          </p:cNvPr>
          <p:cNvSpPr/>
          <p:nvPr/>
        </p:nvSpPr>
        <p:spPr>
          <a:xfrm>
            <a:off x="4972294" y="4311346"/>
            <a:ext cx="3028755" cy="1524551"/>
          </a:xfrm>
          <a:custGeom>
            <a:avLst/>
            <a:gdLst>
              <a:gd name="connsiteX0" fmla="*/ 0 w 3028755"/>
              <a:gd name="connsiteY0" fmla="*/ 0 h 1524551"/>
              <a:gd name="connsiteX1" fmla="*/ 636039 w 3028755"/>
              <a:gd name="connsiteY1" fmla="*/ 0 h 1524551"/>
              <a:gd name="connsiteX2" fmla="*/ 1272077 w 3028755"/>
              <a:gd name="connsiteY2" fmla="*/ 0 h 1524551"/>
              <a:gd name="connsiteX3" fmla="*/ 1877828 w 3028755"/>
              <a:gd name="connsiteY3" fmla="*/ 0 h 1524551"/>
              <a:gd name="connsiteX4" fmla="*/ 2423004 w 3028755"/>
              <a:gd name="connsiteY4" fmla="*/ 0 h 1524551"/>
              <a:gd name="connsiteX5" fmla="*/ 3028755 w 3028755"/>
              <a:gd name="connsiteY5" fmla="*/ 0 h 1524551"/>
              <a:gd name="connsiteX6" fmla="*/ 3028755 w 3028755"/>
              <a:gd name="connsiteY6" fmla="*/ 492938 h 1524551"/>
              <a:gd name="connsiteX7" fmla="*/ 3028755 w 3028755"/>
              <a:gd name="connsiteY7" fmla="*/ 1031613 h 1524551"/>
              <a:gd name="connsiteX8" fmla="*/ 3028755 w 3028755"/>
              <a:gd name="connsiteY8" fmla="*/ 1524551 h 1524551"/>
              <a:gd name="connsiteX9" fmla="*/ 2513867 w 3028755"/>
              <a:gd name="connsiteY9" fmla="*/ 1524551 h 1524551"/>
              <a:gd name="connsiteX10" fmla="*/ 1968691 w 3028755"/>
              <a:gd name="connsiteY10" fmla="*/ 1524551 h 1524551"/>
              <a:gd name="connsiteX11" fmla="*/ 1332652 w 3028755"/>
              <a:gd name="connsiteY11" fmla="*/ 1524551 h 1524551"/>
              <a:gd name="connsiteX12" fmla="*/ 696614 w 3028755"/>
              <a:gd name="connsiteY12" fmla="*/ 1524551 h 1524551"/>
              <a:gd name="connsiteX13" fmla="*/ 0 w 3028755"/>
              <a:gd name="connsiteY13" fmla="*/ 1524551 h 1524551"/>
              <a:gd name="connsiteX14" fmla="*/ 0 w 3028755"/>
              <a:gd name="connsiteY14" fmla="*/ 1031613 h 1524551"/>
              <a:gd name="connsiteX15" fmla="*/ 0 w 3028755"/>
              <a:gd name="connsiteY15" fmla="*/ 523429 h 1524551"/>
              <a:gd name="connsiteX16" fmla="*/ 0 w 3028755"/>
              <a:gd name="connsiteY16" fmla="*/ 0 h 152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8755" h="1524551" extrusionOk="0">
                <a:moveTo>
                  <a:pt x="0" y="0"/>
                </a:moveTo>
                <a:cubicBezTo>
                  <a:pt x="157055" y="8912"/>
                  <a:pt x="424687" y="-13316"/>
                  <a:pt x="636039" y="0"/>
                </a:cubicBezTo>
                <a:cubicBezTo>
                  <a:pt x="847391" y="13316"/>
                  <a:pt x="1053146" y="-19674"/>
                  <a:pt x="1272077" y="0"/>
                </a:cubicBezTo>
                <a:cubicBezTo>
                  <a:pt x="1491008" y="19674"/>
                  <a:pt x="1583471" y="-18926"/>
                  <a:pt x="1877828" y="0"/>
                </a:cubicBezTo>
                <a:cubicBezTo>
                  <a:pt x="2172185" y="18926"/>
                  <a:pt x="2235097" y="22086"/>
                  <a:pt x="2423004" y="0"/>
                </a:cubicBezTo>
                <a:cubicBezTo>
                  <a:pt x="2610911" y="-22086"/>
                  <a:pt x="2787688" y="-26358"/>
                  <a:pt x="3028755" y="0"/>
                </a:cubicBezTo>
                <a:cubicBezTo>
                  <a:pt x="3011483" y="116150"/>
                  <a:pt x="3040992" y="343404"/>
                  <a:pt x="3028755" y="492938"/>
                </a:cubicBezTo>
                <a:cubicBezTo>
                  <a:pt x="3016518" y="642472"/>
                  <a:pt x="3054550" y="868829"/>
                  <a:pt x="3028755" y="1031613"/>
                </a:cubicBezTo>
                <a:cubicBezTo>
                  <a:pt x="3002960" y="1194397"/>
                  <a:pt x="3009693" y="1389176"/>
                  <a:pt x="3028755" y="1524551"/>
                </a:cubicBezTo>
                <a:cubicBezTo>
                  <a:pt x="2868672" y="1545297"/>
                  <a:pt x="2700372" y="1506159"/>
                  <a:pt x="2513867" y="1524551"/>
                </a:cubicBezTo>
                <a:cubicBezTo>
                  <a:pt x="2327362" y="1542943"/>
                  <a:pt x="2179537" y="1524773"/>
                  <a:pt x="1968691" y="1524551"/>
                </a:cubicBezTo>
                <a:cubicBezTo>
                  <a:pt x="1757845" y="1524329"/>
                  <a:pt x="1586516" y="1554377"/>
                  <a:pt x="1332652" y="1524551"/>
                </a:cubicBezTo>
                <a:cubicBezTo>
                  <a:pt x="1078788" y="1494725"/>
                  <a:pt x="899926" y="1519539"/>
                  <a:pt x="696614" y="1524551"/>
                </a:cubicBezTo>
                <a:cubicBezTo>
                  <a:pt x="493302" y="1529563"/>
                  <a:pt x="272106" y="1540406"/>
                  <a:pt x="0" y="1524551"/>
                </a:cubicBezTo>
                <a:cubicBezTo>
                  <a:pt x="-1038" y="1357826"/>
                  <a:pt x="-3824" y="1239670"/>
                  <a:pt x="0" y="1031613"/>
                </a:cubicBezTo>
                <a:cubicBezTo>
                  <a:pt x="3824" y="823556"/>
                  <a:pt x="-13641" y="768566"/>
                  <a:pt x="0" y="523429"/>
                </a:cubicBezTo>
                <a:cubicBezTo>
                  <a:pt x="13641" y="278292"/>
                  <a:pt x="-15118" y="173228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4814064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>
                <a:solidFill>
                  <a:schemeClr val="tx1"/>
                </a:solidFill>
              </a:rPr>
              <a:t>Zotter</a:t>
            </a:r>
            <a:r>
              <a:rPr lang="de-AT" dirty="0">
                <a:solidFill>
                  <a:schemeClr val="tx1"/>
                </a:solidFill>
              </a:rPr>
              <a:t> Schokolade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Waldquelle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A2EE760-7B9A-1597-AD23-2F4B5446A1A1}"/>
              </a:ext>
            </a:extLst>
          </p:cNvPr>
          <p:cNvSpPr/>
          <p:nvPr/>
        </p:nvSpPr>
        <p:spPr>
          <a:xfrm>
            <a:off x="8519131" y="4311346"/>
            <a:ext cx="3028755" cy="1524547"/>
          </a:xfrm>
          <a:custGeom>
            <a:avLst/>
            <a:gdLst>
              <a:gd name="connsiteX0" fmla="*/ 0 w 3028755"/>
              <a:gd name="connsiteY0" fmla="*/ 0 h 1524547"/>
              <a:gd name="connsiteX1" fmla="*/ 636039 w 3028755"/>
              <a:gd name="connsiteY1" fmla="*/ 0 h 1524547"/>
              <a:gd name="connsiteX2" fmla="*/ 1150927 w 3028755"/>
              <a:gd name="connsiteY2" fmla="*/ 0 h 1524547"/>
              <a:gd name="connsiteX3" fmla="*/ 1817253 w 3028755"/>
              <a:gd name="connsiteY3" fmla="*/ 0 h 1524547"/>
              <a:gd name="connsiteX4" fmla="*/ 2423004 w 3028755"/>
              <a:gd name="connsiteY4" fmla="*/ 0 h 1524547"/>
              <a:gd name="connsiteX5" fmla="*/ 3028755 w 3028755"/>
              <a:gd name="connsiteY5" fmla="*/ 0 h 1524547"/>
              <a:gd name="connsiteX6" fmla="*/ 3028755 w 3028755"/>
              <a:gd name="connsiteY6" fmla="*/ 523428 h 1524547"/>
              <a:gd name="connsiteX7" fmla="*/ 3028755 w 3028755"/>
              <a:gd name="connsiteY7" fmla="*/ 1031610 h 1524547"/>
              <a:gd name="connsiteX8" fmla="*/ 3028755 w 3028755"/>
              <a:gd name="connsiteY8" fmla="*/ 1524547 h 1524547"/>
              <a:gd name="connsiteX9" fmla="*/ 2423004 w 3028755"/>
              <a:gd name="connsiteY9" fmla="*/ 1524547 h 1524547"/>
              <a:gd name="connsiteX10" fmla="*/ 1756678 w 3028755"/>
              <a:gd name="connsiteY10" fmla="*/ 1524547 h 1524547"/>
              <a:gd name="connsiteX11" fmla="*/ 1181214 w 3028755"/>
              <a:gd name="connsiteY11" fmla="*/ 1524547 h 1524547"/>
              <a:gd name="connsiteX12" fmla="*/ 0 w 3028755"/>
              <a:gd name="connsiteY12" fmla="*/ 1524547 h 1524547"/>
              <a:gd name="connsiteX13" fmla="*/ 0 w 3028755"/>
              <a:gd name="connsiteY13" fmla="*/ 1001119 h 1524547"/>
              <a:gd name="connsiteX14" fmla="*/ 0 w 3028755"/>
              <a:gd name="connsiteY14" fmla="*/ 538673 h 1524547"/>
              <a:gd name="connsiteX15" fmla="*/ 0 w 3028755"/>
              <a:gd name="connsiteY15" fmla="*/ 0 h 15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28755" h="1524547" extrusionOk="0">
                <a:moveTo>
                  <a:pt x="0" y="0"/>
                </a:moveTo>
                <a:cubicBezTo>
                  <a:pt x="277895" y="-20588"/>
                  <a:pt x="326986" y="-6638"/>
                  <a:pt x="636039" y="0"/>
                </a:cubicBezTo>
                <a:cubicBezTo>
                  <a:pt x="945092" y="6638"/>
                  <a:pt x="996645" y="3854"/>
                  <a:pt x="1150927" y="0"/>
                </a:cubicBezTo>
                <a:cubicBezTo>
                  <a:pt x="1305209" y="-3854"/>
                  <a:pt x="1532054" y="7270"/>
                  <a:pt x="1817253" y="0"/>
                </a:cubicBezTo>
                <a:cubicBezTo>
                  <a:pt x="2102452" y="-7270"/>
                  <a:pt x="2227981" y="1967"/>
                  <a:pt x="2423004" y="0"/>
                </a:cubicBezTo>
                <a:cubicBezTo>
                  <a:pt x="2618027" y="-1967"/>
                  <a:pt x="2843534" y="-8168"/>
                  <a:pt x="3028755" y="0"/>
                </a:cubicBezTo>
                <a:cubicBezTo>
                  <a:pt x="3009196" y="212010"/>
                  <a:pt x="3047749" y="293502"/>
                  <a:pt x="3028755" y="523428"/>
                </a:cubicBezTo>
                <a:cubicBezTo>
                  <a:pt x="3009761" y="753354"/>
                  <a:pt x="3029398" y="821101"/>
                  <a:pt x="3028755" y="1031610"/>
                </a:cubicBezTo>
                <a:cubicBezTo>
                  <a:pt x="3028112" y="1242119"/>
                  <a:pt x="3039681" y="1347130"/>
                  <a:pt x="3028755" y="1524547"/>
                </a:cubicBezTo>
                <a:cubicBezTo>
                  <a:pt x="2821968" y="1497951"/>
                  <a:pt x="2554275" y="1512958"/>
                  <a:pt x="2423004" y="1524547"/>
                </a:cubicBezTo>
                <a:cubicBezTo>
                  <a:pt x="2291733" y="1536136"/>
                  <a:pt x="1981775" y="1498851"/>
                  <a:pt x="1756678" y="1524547"/>
                </a:cubicBezTo>
                <a:cubicBezTo>
                  <a:pt x="1531581" y="1550243"/>
                  <a:pt x="1305497" y="1507867"/>
                  <a:pt x="1181214" y="1524547"/>
                </a:cubicBezTo>
                <a:cubicBezTo>
                  <a:pt x="1056931" y="1541227"/>
                  <a:pt x="438568" y="1476769"/>
                  <a:pt x="0" y="1524547"/>
                </a:cubicBezTo>
                <a:cubicBezTo>
                  <a:pt x="-5806" y="1302689"/>
                  <a:pt x="19203" y="1198675"/>
                  <a:pt x="0" y="1001119"/>
                </a:cubicBezTo>
                <a:cubicBezTo>
                  <a:pt x="-19203" y="803563"/>
                  <a:pt x="-6330" y="724065"/>
                  <a:pt x="0" y="538673"/>
                </a:cubicBezTo>
                <a:cubicBezTo>
                  <a:pt x="6330" y="353281"/>
                  <a:pt x="-9872" y="185312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19372276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XXXLutz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ÖBB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7DDFE93-CCD0-C032-E32A-405CDA42B0FA}"/>
              </a:ext>
            </a:extLst>
          </p:cNvPr>
          <p:cNvGrpSpPr/>
          <p:nvPr/>
        </p:nvGrpSpPr>
        <p:grpSpPr>
          <a:xfrm>
            <a:off x="515056" y="4170721"/>
            <a:ext cx="637490" cy="615722"/>
            <a:chOff x="329486" y="5095459"/>
            <a:chExt cx="842522" cy="818063"/>
          </a:xfrm>
        </p:grpSpPr>
        <p:sp>
          <p:nvSpPr>
            <p:cNvPr id="38" name="Flussdiagramm: Verbinder 37">
              <a:extLst>
                <a:ext uri="{FF2B5EF4-FFF2-40B4-BE49-F238E27FC236}">
                  <a16:creationId xmlns:a16="http://schemas.microsoft.com/office/drawing/2014/main" id="{B8D354C8-66A3-7C04-27C9-2724BAF70E84}"/>
                </a:ext>
              </a:extLst>
            </p:cNvPr>
            <p:cNvSpPr/>
            <p:nvPr/>
          </p:nvSpPr>
          <p:spPr>
            <a:xfrm>
              <a:off x="329486" y="5095459"/>
              <a:ext cx="842522" cy="818063"/>
            </a:xfrm>
            <a:custGeom>
              <a:avLst/>
              <a:gdLst>
                <a:gd name="connsiteX0" fmla="*/ 0 w 842522"/>
                <a:gd name="connsiteY0" fmla="*/ 409032 h 818063"/>
                <a:gd name="connsiteX1" fmla="*/ 421261 w 842522"/>
                <a:gd name="connsiteY1" fmla="*/ 0 h 818063"/>
                <a:gd name="connsiteX2" fmla="*/ 842522 w 842522"/>
                <a:gd name="connsiteY2" fmla="*/ 409032 h 818063"/>
                <a:gd name="connsiteX3" fmla="*/ 421261 w 842522"/>
                <a:gd name="connsiteY3" fmla="*/ 818064 h 818063"/>
                <a:gd name="connsiteX4" fmla="*/ 0 w 842522"/>
                <a:gd name="connsiteY4" fmla="*/ 409032 h 818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522" h="818063" extrusionOk="0">
                  <a:moveTo>
                    <a:pt x="0" y="409032"/>
                  </a:moveTo>
                  <a:cubicBezTo>
                    <a:pt x="5721" y="174636"/>
                    <a:pt x="185505" y="14085"/>
                    <a:pt x="421261" y="0"/>
                  </a:cubicBezTo>
                  <a:cubicBezTo>
                    <a:pt x="664665" y="-15814"/>
                    <a:pt x="795295" y="179760"/>
                    <a:pt x="842522" y="409032"/>
                  </a:cubicBezTo>
                  <a:cubicBezTo>
                    <a:pt x="835122" y="595122"/>
                    <a:pt x="627951" y="867664"/>
                    <a:pt x="421261" y="818064"/>
                  </a:cubicBezTo>
                  <a:cubicBezTo>
                    <a:pt x="189743" y="837866"/>
                    <a:pt x="-39815" y="638264"/>
                    <a:pt x="0" y="409032"/>
                  </a:cubicBezTo>
                  <a:close/>
                </a:path>
              </a:pathLst>
            </a:custGeom>
            <a:noFill/>
            <a:ln w="28575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2863741219">
                    <a:prstGeom prst="flowChartConnector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4" name="Grafik 43" descr="Fabrik Silhouette">
              <a:extLst>
                <a:ext uri="{FF2B5EF4-FFF2-40B4-BE49-F238E27FC236}">
                  <a16:creationId xmlns:a16="http://schemas.microsoft.com/office/drawing/2014/main" id="{F744932D-0FF7-1430-2002-BE73AB350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1715" y="5187826"/>
              <a:ext cx="633330" cy="633330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BE8EDF5D-87C0-564E-0DD2-C0DEFDE32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46" y="17318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DC2A687-E7CE-EE23-25E3-2CABC430D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8887" y="601795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C7ABC9B0-7724-0E10-0625-A417FEBF5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6480" y="63650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DB88B225-AECC-6D1A-4134-407BD15A0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091" y="5995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11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0139F-DC71-86FE-5D9F-C4F4FDF51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9D5831-0AD2-6AA6-DB6D-5C3B37BEE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947" y="623887"/>
            <a:ext cx="11535053" cy="1009651"/>
          </a:xfrm>
        </p:spPr>
        <p:txBody>
          <a:bodyPr>
            <a:normAutofit fontScale="90000"/>
          </a:bodyPr>
          <a:lstStyle/>
          <a:p>
            <a:r>
              <a:rPr lang="de-AT" dirty="0"/>
              <a:t>Unternehmenstypen nach Art der Leistungserstellung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A47B5B-DB5A-3701-6CA4-1410B72A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928499A-8B20-A07C-718C-2CA88BA15C41}"/>
              </a:ext>
            </a:extLst>
          </p:cNvPr>
          <p:cNvSpPr/>
          <p:nvPr/>
        </p:nvSpPr>
        <p:spPr>
          <a:xfrm>
            <a:off x="484634" y="4943510"/>
            <a:ext cx="3600000" cy="1233182"/>
          </a:xfrm>
          <a:custGeom>
            <a:avLst/>
            <a:gdLst>
              <a:gd name="connsiteX0" fmla="*/ 0 w 3600000"/>
              <a:gd name="connsiteY0" fmla="*/ 0 h 1233182"/>
              <a:gd name="connsiteX1" fmla="*/ 636000 w 3600000"/>
              <a:gd name="connsiteY1" fmla="*/ 0 h 1233182"/>
              <a:gd name="connsiteX2" fmla="*/ 1164000 w 3600000"/>
              <a:gd name="connsiteY2" fmla="*/ 0 h 1233182"/>
              <a:gd name="connsiteX3" fmla="*/ 1764000 w 3600000"/>
              <a:gd name="connsiteY3" fmla="*/ 0 h 1233182"/>
              <a:gd name="connsiteX4" fmla="*/ 2328000 w 3600000"/>
              <a:gd name="connsiteY4" fmla="*/ 0 h 1233182"/>
              <a:gd name="connsiteX5" fmla="*/ 3000000 w 3600000"/>
              <a:gd name="connsiteY5" fmla="*/ 0 h 1233182"/>
              <a:gd name="connsiteX6" fmla="*/ 3600000 w 3600000"/>
              <a:gd name="connsiteY6" fmla="*/ 0 h 1233182"/>
              <a:gd name="connsiteX7" fmla="*/ 3600000 w 3600000"/>
              <a:gd name="connsiteY7" fmla="*/ 604259 h 1233182"/>
              <a:gd name="connsiteX8" fmla="*/ 3600000 w 3600000"/>
              <a:gd name="connsiteY8" fmla="*/ 1233182 h 1233182"/>
              <a:gd name="connsiteX9" fmla="*/ 3108000 w 3600000"/>
              <a:gd name="connsiteY9" fmla="*/ 1233182 h 1233182"/>
              <a:gd name="connsiteX10" fmla="*/ 2580000 w 3600000"/>
              <a:gd name="connsiteY10" fmla="*/ 1233182 h 1233182"/>
              <a:gd name="connsiteX11" fmla="*/ 1980000 w 3600000"/>
              <a:gd name="connsiteY11" fmla="*/ 1233182 h 1233182"/>
              <a:gd name="connsiteX12" fmla="*/ 1380000 w 3600000"/>
              <a:gd name="connsiteY12" fmla="*/ 1233182 h 1233182"/>
              <a:gd name="connsiteX13" fmla="*/ 708000 w 3600000"/>
              <a:gd name="connsiteY13" fmla="*/ 1233182 h 1233182"/>
              <a:gd name="connsiteX14" fmla="*/ 0 w 3600000"/>
              <a:gd name="connsiteY14" fmla="*/ 1233182 h 1233182"/>
              <a:gd name="connsiteX15" fmla="*/ 0 w 3600000"/>
              <a:gd name="connsiteY15" fmla="*/ 591927 h 1233182"/>
              <a:gd name="connsiteX16" fmla="*/ 0 w 3600000"/>
              <a:gd name="connsiteY16" fmla="*/ 0 h 123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00000" h="1233182" fill="none" extrusionOk="0">
                <a:moveTo>
                  <a:pt x="0" y="0"/>
                </a:moveTo>
                <a:cubicBezTo>
                  <a:pt x="275517" y="7998"/>
                  <a:pt x="487429" y="-27584"/>
                  <a:pt x="636000" y="0"/>
                </a:cubicBezTo>
                <a:cubicBezTo>
                  <a:pt x="784571" y="27584"/>
                  <a:pt x="952403" y="11666"/>
                  <a:pt x="1164000" y="0"/>
                </a:cubicBezTo>
                <a:cubicBezTo>
                  <a:pt x="1375597" y="-11666"/>
                  <a:pt x="1596658" y="13879"/>
                  <a:pt x="1764000" y="0"/>
                </a:cubicBezTo>
                <a:cubicBezTo>
                  <a:pt x="1931342" y="-13879"/>
                  <a:pt x="2112953" y="14315"/>
                  <a:pt x="2328000" y="0"/>
                </a:cubicBezTo>
                <a:cubicBezTo>
                  <a:pt x="2543047" y="-14315"/>
                  <a:pt x="2836202" y="10093"/>
                  <a:pt x="3000000" y="0"/>
                </a:cubicBezTo>
                <a:cubicBezTo>
                  <a:pt x="3163798" y="-10093"/>
                  <a:pt x="3352408" y="-3391"/>
                  <a:pt x="3600000" y="0"/>
                </a:cubicBezTo>
                <a:cubicBezTo>
                  <a:pt x="3576126" y="193445"/>
                  <a:pt x="3615070" y="366948"/>
                  <a:pt x="3600000" y="604259"/>
                </a:cubicBezTo>
                <a:cubicBezTo>
                  <a:pt x="3584930" y="841570"/>
                  <a:pt x="3619584" y="1014447"/>
                  <a:pt x="3600000" y="1233182"/>
                </a:cubicBezTo>
                <a:cubicBezTo>
                  <a:pt x="3398590" y="1247050"/>
                  <a:pt x="3315441" y="1218980"/>
                  <a:pt x="3108000" y="1233182"/>
                </a:cubicBezTo>
                <a:cubicBezTo>
                  <a:pt x="2900559" y="1247384"/>
                  <a:pt x="2774837" y="1239897"/>
                  <a:pt x="2580000" y="1233182"/>
                </a:cubicBezTo>
                <a:cubicBezTo>
                  <a:pt x="2385163" y="1226467"/>
                  <a:pt x="2221923" y="1247405"/>
                  <a:pt x="1980000" y="1233182"/>
                </a:cubicBezTo>
                <a:cubicBezTo>
                  <a:pt x="1738077" y="1218959"/>
                  <a:pt x="1642586" y="1205292"/>
                  <a:pt x="1380000" y="1233182"/>
                </a:cubicBezTo>
                <a:cubicBezTo>
                  <a:pt x="1117414" y="1261072"/>
                  <a:pt x="940622" y="1224693"/>
                  <a:pt x="708000" y="1233182"/>
                </a:cubicBezTo>
                <a:cubicBezTo>
                  <a:pt x="475378" y="1241671"/>
                  <a:pt x="239328" y="1213218"/>
                  <a:pt x="0" y="1233182"/>
                </a:cubicBezTo>
                <a:cubicBezTo>
                  <a:pt x="-17645" y="1013224"/>
                  <a:pt x="-22665" y="870079"/>
                  <a:pt x="0" y="591927"/>
                </a:cubicBezTo>
                <a:cubicBezTo>
                  <a:pt x="22665" y="313775"/>
                  <a:pt x="12693" y="207545"/>
                  <a:pt x="0" y="0"/>
                </a:cubicBezTo>
                <a:close/>
              </a:path>
              <a:path w="3600000" h="1233182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575293" y="307951"/>
                  <a:pt x="3629652" y="356806"/>
                  <a:pt x="3600000" y="628923"/>
                </a:cubicBezTo>
                <a:cubicBezTo>
                  <a:pt x="3570348" y="901040"/>
                  <a:pt x="3616254" y="1044412"/>
                  <a:pt x="3600000" y="1233182"/>
                </a:cubicBezTo>
                <a:cubicBezTo>
                  <a:pt x="3476398" y="1224494"/>
                  <a:pt x="3179004" y="1252800"/>
                  <a:pt x="3000000" y="1233182"/>
                </a:cubicBezTo>
                <a:cubicBezTo>
                  <a:pt x="2820996" y="1213564"/>
                  <a:pt x="2698669" y="1203840"/>
                  <a:pt x="2400000" y="1233182"/>
                </a:cubicBezTo>
                <a:cubicBezTo>
                  <a:pt x="2101331" y="1262524"/>
                  <a:pt x="1958946" y="1244371"/>
                  <a:pt x="1728000" y="1233182"/>
                </a:cubicBezTo>
                <a:cubicBezTo>
                  <a:pt x="1497054" y="1221993"/>
                  <a:pt x="1428178" y="1211500"/>
                  <a:pt x="1164000" y="1233182"/>
                </a:cubicBezTo>
                <a:cubicBezTo>
                  <a:pt x="899822" y="1254864"/>
                  <a:pt x="885496" y="1218244"/>
                  <a:pt x="672000" y="1233182"/>
                </a:cubicBezTo>
                <a:cubicBezTo>
                  <a:pt x="458504" y="1248120"/>
                  <a:pt x="285403" y="1222559"/>
                  <a:pt x="0" y="1233182"/>
                </a:cubicBezTo>
                <a:cubicBezTo>
                  <a:pt x="-10515" y="1059901"/>
                  <a:pt x="24377" y="784089"/>
                  <a:pt x="0" y="604259"/>
                </a:cubicBezTo>
                <a:cubicBezTo>
                  <a:pt x="-24377" y="424429"/>
                  <a:pt x="-4761" y="280504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verarbeiten Rohstoffe oder Bauteile in fertige Waren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5FF9327-4B11-721E-78AD-CB0D7435CF29}"/>
              </a:ext>
            </a:extLst>
          </p:cNvPr>
          <p:cNvSpPr/>
          <p:nvPr/>
        </p:nvSpPr>
        <p:spPr>
          <a:xfrm>
            <a:off x="1055879" y="1637420"/>
            <a:ext cx="3028755" cy="957444"/>
          </a:xfrm>
          <a:solidFill>
            <a:srgbClr val="FFD589"/>
          </a:solidFill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96ED41C-C0B0-C2DA-B494-B7DF1A817F95}"/>
              </a:ext>
            </a:extLst>
          </p:cNvPr>
          <p:cNvSpPr/>
          <p:nvPr/>
        </p:nvSpPr>
        <p:spPr>
          <a:xfrm>
            <a:off x="4602716" y="1637420"/>
            <a:ext cx="3028755" cy="957444"/>
          </a:xfrm>
          <a:solidFill>
            <a:srgbClr val="FFB93B"/>
          </a:solidFill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F5277D5-31EE-4134-5663-FC4FDC5022E2}"/>
              </a:ext>
            </a:extLst>
          </p:cNvPr>
          <p:cNvSpPr/>
          <p:nvPr/>
        </p:nvSpPr>
        <p:spPr>
          <a:xfrm>
            <a:off x="8329834" y="1633538"/>
            <a:ext cx="3181039" cy="957444"/>
          </a:xfrm>
          <a:custGeom>
            <a:avLst/>
            <a:gdLst>
              <a:gd name="connsiteX0" fmla="*/ 0 w 3181039"/>
              <a:gd name="connsiteY0" fmla="*/ 0 h 957444"/>
              <a:gd name="connsiteX1" fmla="*/ 604397 w 3181039"/>
              <a:gd name="connsiteY1" fmla="*/ 0 h 957444"/>
              <a:gd name="connsiteX2" fmla="*/ 1176984 w 3181039"/>
              <a:gd name="connsiteY2" fmla="*/ 0 h 957444"/>
              <a:gd name="connsiteX3" fmla="*/ 1749571 w 3181039"/>
              <a:gd name="connsiteY3" fmla="*/ 0 h 957444"/>
              <a:gd name="connsiteX4" fmla="*/ 2417590 w 3181039"/>
              <a:gd name="connsiteY4" fmla="*/ 0 h 957444"/>
              <a:gd name="connsiteX5" fmla="*/ 3181039 w 3181039"/>
              <a:gd name="connsiteY5" fmla="*/ 0 h 957444"/>
              <a:gd name="connsiteX6" fmla="*/ 3181039 w 3181039"/>
              <a:gd name="connsiteY6" fmla="*/ 469148 h 957444"/>
              <a:gd name="connsiteX7" fmla="*/ 3181039 w 3181039"/>
              <a:gd name="connsiteY7" fmla="*/ 957444 h 957444"/>
              <a:gd name="connsiteX8" fmla="*/ 2576642 w 3181039"/>
              <a:gd name="connsiteY8" fmla="*/ 957444 h 957444"/>
              <a:gd name="connsiteX9" fmla="*/ 1972244 w 3181039"/>
              <a:gd name="connsiteY9" fmla="*/ 957444 h 957444"/>
              <a:gd name="connsiteX10" fmla="*/ 1431468 w 3181039"/>
              <a:gd name="connsiteY10" fmla="*/ 957444 h 957444"/>
              <a:gd name="connsiteX11" fmla="*/ 731639 w 3181039"/>
              <a:gd name="connsiteY11" fmla="*/ 957444 h 957444"/>
              <a:gd name="connsiteX12" fmla="*/ 0 w 3181039"/>
              <a:gd name="connsiteY12" fmla="*/ 957444 h 957444"/>
              <a:gd name="connsiteX13" fmla="*/ 0 w 3181039"/>
              <a:gd name="connsiteY13" fmla="*/ 488296 h 957444"/>
              <a:gd name="connsiteX14" fmla="*/ 0 w 3181039"/>
              <a:gd name="connsiteY14" fmla="*/ 0 h 95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81039" h="957444" fill="none" extrusionOk="0">
                <a:moveTo>
                  <a:pt x="0" y="0"/>
                </a:moveTo>
                <a:cubicBezTo>
                  <a:pt x="196569" y="6767"/>
                  <a:pt x="411831" y="3674"/>
                  <a:pt x="604397" y="0"/>
                </a:cubicBezTo>
                <a:cubicBezTo>
                  <a:pt x="796963" y="-3674"/>
                  <a:pt x="947368" y="-9322"/>
                  <a:pt x="1176984" y="0"/>
                </a:cubicBezTo>
                <a:cubicBezTo>
                  <a:pt x="1406600" y="9322"/>
                  <a:pt x="1619714" y="-2251"/>
                  <a:pt x="1749571" y="0"/>
                </a:cubicBezTo>
                <a:cubicBezTo>
                  <a:pt x="1879428" y="2251"/>
                  <a:pt x="2185518" y="-29279"/>
                  <a:pt x="2417590" y="0"/>
                </a:cubicBezTo>
                <a:cubicBezTo>
                  <a:pt x="2649662" y="29279"/>
                  <a:pt x="3008048" y="-24992"/>
                  <a:pt x="3181039" y="0"/>
                </a:cubicBezTo>
                <a:cubicBezTo>
                  <a:pt x="3201536" y="144908"/>
                  <a:pt x="3203149" y="253984"/>
                  <a:pt x="3181039" y="469148"/>
                </a:cubicBezTo>
                <a:cubicBezTo>
                  <a:pt x="3158929" y="684312"/>
                  <a:pt x="3190653" y="747525"/>
                  <a:pt x="3181039" y="957444"/>
                </a:cubicBezTo>
                <a:cubicBezTo>
                  <a:pt x="3037231" y="978423"/>
                  <a:pt x="2750922" y="940921"/>
                  <a:pt x="2576642" y="957444"/>
                </a:cubicBezTo>
                <a:cubicBezTo>
                  <a:pt x="2402362" y="973967"/>
                  <a:pt x="2261206" y="962970"/>
                  <a:pt x="1972244" y="957444"/>
                </a:cubicBezTo>
                <a:cubicBezTo>
                  <a:pt x="1683282" y="951918"/>
                  <a:pt x="1670595" y="961497"/>
                  <a:pt x="1431468" y="957444"/>
                </a:cubicBezTo>
                <a:cubicBezTo>
                  <a:pt x="1192341" y="953391"/>
                  <a:pt x="1046657" y="979509"/>
                  <a:pt x="731639" y="957444"/>
                </a:cubicBezTo>
                <a:cubicBezTo>
                  <a:pt x="416621" y="935379"/>
                  <a:pt x="250795" y="946012"/>
                  <a:pt x="0" y="957444"/>
                </a:cubicBezTo>
                <a:cubicBezTo>
                  <a:pt x="16338" y="853721"/>
                  <a:pt x="-5720" y="687805"/>
                  <a:pt x="0" y="488296"/>
                </a:cubicBezTo>
                <a:cubicBezTo>
                  <a:pt x="5720" y="288787"/>
                  <a:pt x="20410" y="202409"/>
                  <a:pt x="0" y="0"/>
                </a:cubicBezTo>
                <a:close/>
              </a:path>
              <a:path w="3181039" h="957444" stroke="0" extrusionOk="0">
                <a:moveTo>
                  <a:pt x="0" y="0"/>
                </a:moveTo>
                <a:cubicBezTo>
                  <a:pt x="226768" y="22105"/>
                  <a:pt x="502105" y="8467"/>
                  <a:pt x="636208" y="0"/>
                </a:cubicBezTo>
                <a:cubicBezTo>
                  <a:pt x="770311" y="-8467"/>
                  <a:pt x="1117076" y="28995"/>
                  <a:pt x="1240605" y="0"/>
                </a:cubicBezTo>
                <a:cubicBezTo>
                  <a:pt x="1364134" y="-28995"/>
                  <a:pt x="1545065" y="-14144"/>
                  <a:pt x="1813192" y="0"/>
                </a:cubicBezTo>
                <a:cubicBezTo>
                  <a:pt x="2081319" y="14144"/>
                  <a:pt x="2309246" y="-25425"/>
                  <a:pt x="2513021" y="0"/>
                </a:cubicBezTo>
                <a:cubicBezTo>
                  <a:pt x="2716796" y="25425"/>
                  <a:pt x="2961018" y="14454"/>
                  <a:pt x="3181039" y="0"/>
                </a:cubicBezTo>
                <a:cubicBezTo>
                  <a:pt x="3197227" y="220808"/>
                  <a:pt x="3184708" y="297736"/>
                  <a:pt x="3181039" y="497871"/>
                </a:cubicBezTo>
                <a:cubicBezTo>
                  <a:pt x="3177370" y="698006"/>
                  <a:pt x="3158827" y="754513"/>
                  <a:pt x="3181039" y="957444"/>
                </a:cubicBezTo>
                <a:cubicBezTo>
                  <a:pt x="3051611" y="973090"/>
                  <a:pt x="2813010" y="983518"/>
                  <a:pt x="2640262" y="957444"/>
                </a:cubicBezTo>
                <a:cubicBezTo>
                  <a:pt x="2467514" y="931370"/>
                  <a:pt x="2123303" y="950099"/>
                  <a:pt x="1940434" y="957444"/>
                </a:cubicBezTo>
                <a:cubicBezTo>
                  <a:pt x="1757565" y="964789"/>
                  <a:pt x="1600521" y="962470"/>
                  <a:pt x="1304226" y="957444"/>
                </a:cubicBezTo>
                <a:cubicBezTo>
                  <a:pt x="1007931" y="952418"/>
                  <a:pt x="922300" y="968696"/>
                  <a:pt x="636208" y="957444"/>
                </a:cubicBezTo>
                <a:cubicBezTo>
                  <a:pt x="350116" y="946192"/>
                  <a:pt x="205432" y="984716"/>
                  <a:pt x="0" y="957444"/>
                </a:cubicBezTo>
                <a:cubicBezTo>
                  <a:pt x="-17299" y="837668"/>
                  <a:pt x="9808" y="619999"/>
                  <a:pt x="0" y="497871"/>
                </a:cubicBezTo>
                <a:cubicBezTo>
                  <a:pt x="-9808" y="375743"/>
                  <a:pt x="-9010" y="158360"/>
                  <a:pt x="0" y="0"/>
                </a:cubicBezTo>
                <a:close/>
              </a:path>
            </a:pathLst>
          </a:custGeom>
          <a:solidFill>
            <a:srgbClr val="FFA500"/>
          </a:solidFill>
          <a:ln>
            <a:extLst>
              <a:ext uri="{C807C97D-BFC1-408E-A445-0C87EB9F89A2}">
                <ask:lineSketchStyleProps xmlns:ask="http://schemas.microsoft.com/office/drawing/2018/sketchyshapes" sd="162752913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>
                <a:solidFill>
                  <a:schemeClr val="bg1"/>
                </a:solidFill>
              </a:rPr>
              <a:t>Dienstleistungsunternehmen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0460B3D-BC2C-D51F-4097-D55C466A7FFA}"/>
              </a:ext>
            </a:extLst>
          </p:cNvPr>
          <p:cNvSpPr/>
          <p:nvPr/>
        </p:nvSpPr>
        <p:spPr>
          <a:xfrm>
            <a:off x="4301095" y="4943510"/>
            <a:ext cx="3600000" cy="1233182"/>
          </a:xfrm>
          <a:custGeom>
            <a:avLst/>
            <a:gdLst>
              <a:gd name="connsiteX0" fmla="*/ 0 w 3600000"/>
              <a:gd name="connsiteY0" fmla="*/ 0 h 1233182"/>
              <a:gd name="connsiteX1" fmla="*/ 636000 w 3600000"/>
              <a:gd name="connsiteY1" fmla="*/ 0 h 1233182"/>
              <a:gd name="connsiteX2" fmla="*/ 1164000 w 3600000"/>
              <a:gd name="connsiteY2" fmla="*/ 0 h 1233182"/>
              <a:gd name="connsiteX3" fmla="*/ 1764000 w 3600000"/>
              <a:gd name="connsiteY3" fmla="*/ 0 h 1233182"/>
              <a:gd name="connsiteX4" fmla="*/ 2328000 w 3600000"/>
              <a:gd name="connsiteY4" fmla="*/ 0 h 1233182"/>
              <a:gd name="connsiteX5" fmla="*/ 3000000 w 3600000"/>
              <a:gd name="connsiteY5" fmla="*/ 0 h 1233182"/>
              <a:gd name="connsiteX6" fmla="*/ 3600000 w 3600000"/>
              <a:gd name="connsiteY6" fmla="*/ 0 h 1233182"/>
              <a:gd name="connsiteX7" fmla="*/ 3600000 w 3600000"/>
              <a:gd name="connsiteY7" fmla="*/ 604259 h 1233182"/>
              <a:gd name="connsiteX8" fmla="*/ 3600000 w 3600000"/>
              <a:gd name="connsiteY8" fmla="*/ 1233182 h 1233182"/>
              <a:gd name="connsiteX9" fmla="*/ 3108000 w 3600000"/>
              <a:gd name="connsiteY9" fmla="*/ 1233182 h 1233182"/>
              <a:gd name="connsiteX10" fmla="*/ 2580000 w 3600000"/>
              <a:gd name="connsiteY10" fmla="*/ 1233182 h 1233182"/>
              <a:gd name="connsiteX11" fmla="*/ 1980000 w 3600000"/>
              <a:gd name="connsiteY11" fmla="*/ 1233182 h 1233182"/>
              <a:gd name="connsiteX12" fmla="*/ 1380000 w 3600000"/>
              <a:gd name="connsiteY12" fmla="*/ 1233182 h 1233182"/>
              <a:gd name="connsiteX13" fmla="*/ 708000 w 3600000"/>
              <a:gd name="connsiteY13" fmla="*/ 1233182 h 1233182"/>
              <a:gd name="connsiteX14" fmla="*/ 0 w 3600000"/>
              <a:gd name="connsiteY14" fmla="*/ 1233182 h 1233182"/>
              <a:gd name="connsiteX15" fmla="*/ 0 w 3600000"/>
              <a:gd name="connsiteY15" fmla="*/ 591927 h 1233182"/>
              <a:gd name="connsiteX16" fmla="*/ 0 w 3600000"/>
              <a:gd name="connsiteY16" fmla="*/ 0 h 123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00000" h="1233182" fill="none" extrusionOk="0">
                <a:moveTo>
                  <a:pt x="0" y="0"/>
                </a:moveTo>
                <a:cubicBezTo>
                  <a:pt x="275517" y="7998"/>
                  <a:pt x="487429" y="-27584"/>
                  <a:pt x="636000" y="0"/>
                </a:cubicBezTo>
                <a:cubicBezTo>
                  <a:pt x="784571" y="27584"/>
                  <a:pt x="952403" y="11666"/>
                  <a:pt x="1164000" y="0"/>
                </a:cubicBezTo>
                <a:cubicBezTo>
                  <a:pt x="1375597" y="-11666"/>
                  <a:pt x="1596658" y="13879"/>
                  <a:pt x="1764000" y="0"/>
                </a:cubicBezTo>
                <a:cubicBezTo>
                  <a:pt x="1931342" y="-13879"/>
                  <a:pt x="2112953" y="14315"/>
                  <a:pt x="2328000" y="0"/>
                </a:cubicBezTo>
                <a:cubicBezTo>
                  <a:pt x="2543047" y="-14315"/>
                  <a:pt x="2836202" y="10093"/>
                  <a:pt x="3000000" y="0"/>
                </a:cubicBezTo>
                <a:cubicBezTo>
                  <a:pt x="3163798" y="-10093"/>
                  <a:pt x="3352408" y="-3391"/>
                  <a:pt x="3600000" y="0"/>
                </a:cubicBezTo>
                <a:cubicBezTo>
                  <a:pt x="3576126" y="193445"/>
                  <a:pt x="3615070" y="366948"/>
                  <a:pt x="3600000" y="604259"/>
                </a:cubicBezTo>
                <a:cubicBezTo>
                  <a:pt x="3584930" y="841570"/>
                  <a:pt x="3619584" y="1014447"/>
                  <a:pt x="3600000" y="1233182"/>
                </a:cubicBezTo>
                <a:cubicBezTo>
                  <a:pt x="3398590" y="1247050"/>
                  <a:pt x="3315441" y="1218980"/>
                  <a:pt x="3108000" y="1233182"/>
                </a:cubicBezTo>
                <a:cubicBezTo>
                  <a:pt x="2900559" y="1247384"/>
                  <a:pt x="2774837" y="1239897"/>
                  <a:pt x="2580000" y="1233182"/>
                </a:cubicBezTo>
                <a:cubicBezTo>
                  <a:pt x="2385163" y="1226467"/>
                  <a:pt x="2221923" y="1247405"/>
                  <a:pt x="1980000" y="1233182"/>
                </a:cubicBezTo>
                <a:cubicBezTo>
                  <a:pt x="1738077" y="1218959"/>
                  <a:pt x="1642586" y="1205292"/>
                  <a:pt x="1380000" y="1233182"/>
                </a:cubicBezTo>
                <a:cubicBezTo>
                  <a:pt x="1117414" y="1261072"/>
                  <a:pt x="940622" y="1224693"/>
                  <a:pt x="708000" y="1233182"/>
                </a:cubicBezTo>
                <a:cubicBezTo>
                  <a:pt x="475378" y="1241671"/>
                  <a:pt x="239328" y="1213218"/>
                  <a:pt x="0" y="1233182"/>
                </a:cubicBezTo>
                <a:cubicBezTo>
                  <a:pt x="-17645" y="1013224"/>
                  <a:pt x="-22665" y="870079"/>
                  <a:pt x="0" y="591927"/>
                </a:cubicBezTo>
                <a:cubicBezTo>
                  <a:pt x="22665" y="313775"/>
                  <a:pt x="12693" y="207545"/>
                  <a:pt x="0" y="0"/>
                </a:cubicBezTo>
                <a:close/>
              </a:path>
              <a:path w="3600000" h="1233182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575293" y="307951"/>
                  <a:pt x="3629652" y="356806"/>
                  <a:pt x="3600000" y="628923"/>
                </a:cubicBezTo>
                <a:cubicBezTo>
                  <a:pt x="3570348" y="901040"/>
                  <a:pt x="3616254" y="1044412"/>
                  <a:pt x="3600000" y="1233182"/>
                </a:cubicBezTo>
                <a:cubicBezTo>
                  <a:pt x="3476398" y="1224494"/>
                  <a:pt x="3179004" y="1252800"/>
                  <a:pt x="3000000" y="1233182"/>
                </a:cubicBezTo>
                <a:cubicBezTo>
                  <a:pt x="2820996" y="1213564"/>
                  <a:pt x="2698669" y="1203840"/>
                  <a:pt x="2400000" y="1233182"/>
                </a:cubicBezTo>
                <a:cubicBezTo>
                  <a:pt x="2101331" y="1262524"/>
                  <a:pt x="1958946" y="1244371"/>
                  <a:pt x="1728000" y="1233182"/>
                </a:cubicBezTo>
                <a:cubicBezTo>
                  <a:pt x="1497054" y="1221993"/>
                  <a:pt x="1428178" y="1211500"/>
                  <a:pt x="1164000" y="1233182"/>
                </a:cubicBezTo>
                <a:cubicBezTo>
                  <a:pt x="899822" y="1254864"/>
                  <a:pt x="885496" y="1218244"/>
                  <a:pt x="672000" y="1233182"/>
                </a:cubicBezTo>
                <a:cubicBezTo>
                  <a:pt x="458504" y="1248120"/>
                  <a:pt x="285403" y="1222559"/>
                  <a:pt x="0" y="1233182"/>
                </a:cubicBezTo>
                <a:cubicBezTo>
                  <a:pt x="-10515" y="1059901"/>
                  <a:pt x="24377" y="784089"/>
                  <a:pt x="0" y="604259"/>
                </a:cubicBezTo>
                <a:cubicBezTo>
                  <a:pt x="-24377" y="424429"/>
                  <a:pt x="-4761" y="280504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kaufen Produkte und verkaufen sie weiter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40C8333-1D0D-C74E-81BB-D1E2AFA265EA}"/>
              </a:ext>
            </a:extLst>
          </p:cNvPr>
          <p:cNvSpPr/>
          <p:nvPr/>
        </p:nvSpPr>
        <p:spPr>
          <a:xfrm>
            <a:off x="8117556" y="4943510"/>
            <a:ext cx="3600000" cy="1233182"/>
          </a:xfrm>
          <a:custGeom>
            <a:avLst/>
            <a:gdLst>
              <a:gd name="connsiteX0" fmla="*/ 0 w 3600000"/>
              <a:gd name="connsiteY0" fmla="*/ 0 h 1233182"/>
              <a:gd name="connsiteX1" fmla="*/ 636000 w 3600000"/>
              <a:gd name="connsiteY1" fmla="*/ 0 h 1233182"/>
              <a:gd name="connsiteX2" fmla="*/ 1164000 w 3600000"/>
              <a:gd name="connsiteY2" fmla="*/ 0 h 1233182"/>
              <a:gd name="connsiteX3" fmla="*/ 1764000 w 3600000"/>
              <a:gd name="connsiteY3" fmla="*/ 0 h 1233182"/>
              <a:gd name="connsiteX4" fmla="*/ 2328000 w 3600000"/>
              <a:gd name="connsiteY4" fmla="*/ 0 h 1233182"/>
              <a:gd name="connsiteX5" fmla="*/ 3000000 w 3600000"/>
              <a:gd name="connsiteY5" fmla="*/ 0 h 1233182"/>
              <a:gd name="connsiteX6" fmla="*/ 3600000 w 3600000"/>
              <a:gd name="connsiteY6" fmla="*/ 0 h 1233182"/>
              <a:gd name="connsiteX7" fmla="*/ 3600000 w 3600000"/>
              <a:gd name="connsiteY7" fmla="*/ 604259 h 1233182"/>
              <a:gd name="connsiteX8" fmla="*/ 3600000 w 3600000"/>
              <a:gd name="connsiteY8" fmla="*/ 1233182 h 1233182"/>
              <a:gd name="connsiteX9" fmla="*/ 3108000 w 3600000"/>
              <a:gd name="connsiteY9" fmla="*/ 1233182 h 1233182"/>
              <a:gd name="connsiteX10" fmla="*/ 2580000 w 3600000"/>
              <a:gd name="connsiteY10" fmla="*/ 1233182 h 1233182"/>
              <a:gd name="connsiteX11" fmla="*/ 1980000 w 3600000"/>
              <a:gd name="connsiteY11" fmla="*/ 1233182 h 1233182"/>
              <a:gd name="connsiteX12" fmla="*/ 1380000 w 3600000"/>
              <a:gd name="connsiteY12" fmla="*/ 1233182 h 1233182"/>
              <a:gd name="connsiteX13" fmla="*/ 708000 w 3600000"/>
              <a:gd name="connsiteY13" fmla="*/ 1233182 h 1233182"/>
              <a:gd name="connsiteX14" fmla="*/ 0 w 3600000"/>
              <a:gd name="connsiteY14" fmla="*/ 1233182 h 1233182"/>
              <a:gd name="connsiteX15" fmla="*/ 0 w 3600000"/>
              <a:gd name="connsiteY15" fmla="*/ 591927 h 1233182"/>
              <a:gd name="connsiteX16" fmla="*/ 0 w 3600000"/>
              <a:gd name="connsiteY16" fmla="*/ 0 h 123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00000" h="1233182" fill="none" extrusionOk="0">
                <a:moveTo>
                  <a:pt x="0" y="0"/>
                </a:moveTo>
                <a:cubicBezTo>
                  <a:pt x="275517" y="7998"/>
                  <a:pt x="487429" y="-27584"/>
                  <a:pt x="636000" y="0"/>
                </a:cubicBezTo>
                <a:cubicBezTo>
                  <a:pt x="784571" y="27584"/>
                  <a:pt x="952403" y="11666"/>
                  <a:pt x="1164000" y="0"/>
                </a:cubicBezTo>
                <a:cubicBezTo>
                  <a:pt x="1375597" y="-11666"/>
                  <a:pt x="1596658" y="13879"/>
                  <a:pt x="1764000" y="0"/>
                </a:cubicBezTo>
                <a:cubicBezTo>
                  <a:pt x="1931342" y="-13879"/>
                  <a:pt x="2112953" y="14315"/>
                  <a:pt x="2328000" y="0"/>
                </a:cubicBezTo>
                <a:cubicBezTo>
                  <a:pt x="2543047" y="-14315"/>
                  <a:pt x="2836202" y="10093"/>
                  <a:pt x="3000000" y="0"/>
                </a:cubicBezTo>
                <a:cubicBezTo>
                  <a:pt x="3163798" y="-10093"/>
                  <a:pt x="3352408" y="-3391"/>
                  <a:pt x="3600000" y="0"/>
                </a:cubicBezTo>
                <a:cubicBezTo>
                  <a:pt x="3576126" y="193445"/>
                  <a:pt x="3615070" y="366948"/>
                  <a:pt x="3600000" y="604259"/>
                </a:cubicBezTo>
                <a:cubicBezTo>
                  <a:pt x="3584930" y="841570"/>
                  <a:pt x="3619584" y="1014447"/>
                  <a:pt x="3600000" y="1233182"/>
                </a:cubicBezTo>
                <a:cubicBezTo>
                  <a:pt x="3398590" y="1247050"/>
                  <a:pt x="3315441" y="1218980"/>
                  <a:pt x="3108000" y="1233182"/>
                </a:cubicBezTo>
                <a:cubicBezTo>
                  <a:pt x="2900559" y="1247384"/>
                  <a:pt x="2774837" y="1239897"/>
                  <a:pt x="2580000" y="1233182"/>
                </a:cubicBezTo>
                <a:cubicBezTo>
                  <a:pt x="2385163" y="1226467"/>
                  <a:pt x="2221923" y="1247405"/>
                  <a:pt x="1980000" y="1233182"/>
                </a:cubicBezTo>
                <a:cubicBezTo>
                  <a:pt x="1738077" y="1218959"/>
                  <a:pt x="1642586" y="1205292"/>
                  <a:pt x="1380000" y="1233182"/>
                </a:cubicBezTo>
                <a:cubicBezTo>
                  <a:pt x="1117414" y="1261072"/>
                  <a:pt x="940622" y="1224693"/>
                  <a:pt x="708000" y="1233182"/>
                </a:cubicBezTo>
                <a:cubicBezTo>
                  <a:pt x="475378" y="1241671"/>
                  <a:pt x="239328" y="1213218"/>
                  <a:pt x="0" y="1233182"/>
                </a:cubicBezTo>
                <a:cubicBezTo>
                  <a:pt x="-17645" y="1013224"/>
                  <a:pt x="-22665" y="870079"/>
                  <a:pt x="0" y="591927"/>
                </a:cubicBezTo>
                <a:cubicBezTo>
                  <a:pt x="22665" y="313775"/>
                  <a:pt x="12693" y="207545"/>
                  <a:pt x="0" y="0"/>
                </a:cubicBezTo>
                <a:close/>
              </a:path>
              <a:path w="3600000" h="1233182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575293" y="307951"/>
                  <a:pt x="3629652" y="356806"/>
                  <a:pt x="3600000" y="628923"/>
                </a:cubicBezTo>
                <a:cubicBezTo>
                  <a:pt x="3570348" y="901040"/>
                  <a:pt x="3616254" y="1044412"/>
                  <a:pt x="3600000" y="1233182"/>
                </a:cubicBezTo>
                <a:cubicBezTo>
                  <a:pt x="3476398" y="1224494"/>
                  <a:pt x="3179004" y="1252800"/>
                  <a:pt x="3000000" y="1233182"/>
                </a:cubicBezTo>
                <a:cubicBezTo>
                  <a:pt x="2820996" y="1213564"/>
                  <a:pt x="2698669" y="1203840"/>
                  <a:pt x="2400000" y="1233182"/>
                </a:cubicBezTo>
                <a:cubicBezTo>
                  <a:pt x="2101331" y="1262524"/>
                  <a:pt x="1958946" y="1244371"/>
                  <a:pt x="1728000" y="1233182"/>
                </a:cubicBezTo>
                <a:cubicBezTo>
                  <a:pt x="1497054" y="1221993"/>
                  <a:pt x="1428178" y="1211500"/>
                  <a:pt x="1164000" y="1233182"/>
                </a:cubicBezTo>
                <a:cubicBezTo>
                  <a:pt x="899822" y="1254864"/>
                  <a:pt x="885496" y="1218244"/>
                  <a:pt x="672000" y="1233182"/>
                </a:cubicBezTo>
                <a:cubicBezTo>
                  <a:pt x="458504" y="1248120"/>
                  <a:pt x="285403" y="1222559"/>
                  <a:pt x="0" y="1233182"/>
                </a:cubicBezTo>
                <a:cubicBezTo>
                  <a:pt x="-10515" y="1059901"/>
                  <a:pt x="24377" y="784089"/>
                  <a:pt x="0" y="604259"/>
                </a:cubicBezTo>
                <a:cubicBezTo>
                  <a:pt x="-24377" y="424429"/>
                  <a:pt x="-4761" y="280504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bieten Dienstleistungen in Form von Arbeitskraft oder Fachwissen an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1C66081-2577-5DF3-85D9-E3A292A34ADE}"/>
              </a:ext>
            </a:extLst>
          </p:cNvPr>
          <p:cNvSpPr/>
          <p:nvPr/>
        </p:nvSpPr>
        <p:spPr>
          <a:xfrm rot="5400000">
            <a:off x="1805911" y="494763"/>
            <a:ext cx="957444" cy="3207012"/>
          </a:xfrm>
          <a:custGeom>
            <a:avLst/>
            <a:gdLst>
              <a:gd name="connsiteX0" fmla="*/ 0 w 957444"/>
              <a:gd name="connsiteY0" fmla="*/ 0 h 3207012"/>
              <a:gd name="connsiteX1" fmla="*/ 478722 w 957444"/>
              <a:gd name="connsiteY1" fmla="*/ 0 h 3207012"/>
              <a:gd name="connsiteX2" fmla="*/ 957444 w 957444"/>
              <a:gd name="connsiteY2" fmla="*/ 0 h 3207012"/>
              <a:gd name="connsiteX3" fmla="*/ 957444 w 957444"/>
              <a:gd name="connsiteY3" fmla="*/ 641402 h 3207012"/>
              <a:gd name="connsiteX4" fmla="*/ 957444 w 957444"/>
              <a:gd name="connsiteY4" fmla="*/ 1250735 h 3207012"/>
              <a:gd name="connsiteX5" fmla="*/ 957444 w 957444"/>
              <a:gd name="connsiteY5" fmla="*/ 1924207 h 3207012"/>
              <a:gd name="connsiteX6" fmla="*/ 957444 w 957444"/>
              <a:gd name="connsiteY6" fmla="*/ 2629750 h 3207012"/>
              <a:gd name="connsiteX7" fmla="*/ 957444 w 957444"/>
              <a:gd name="connsiteY7" fmla="*/ 3207012 h 3207012"/>
              <a:gd name="connsiteX8" fmla="*/ 478722 w 957444"/>
              <a:gd name="connsiteY8" fmla="*/ 3207012 h 3207012"/>
              <a:gd name="connsiteX9" fmla="*/ 0 w 957444"/>
              <a:gd name="connsiteY9" fmla="*/ 3207012 h 3207012"/>
              <a:gd name="connsiteX10" fmla="*/ 0 w 957444"/>
              <a:gd name="connsiteY10" fmla="*/ 2597680 h 3207012"/>
              <a:gd name="connsiteX11" fmla="*/ 0 w 957444"/>
              <a:gd name="connsiteY11" fmla="*/ 1988347 h 3207012"/>
              <a:gd name="connsiteX12" fmla="*/ 0 w 957444"/>
              <a:gd name="connsiteY12" fmla="*/ 1411085 h 3207012"/>
              <a:gd name="connsiteX13" fmla="*/ 0 w 957444"/>
              <a:gd name="connsiteY13" fmla="*/ 769683 h 3207012"/>
              <a:gd name="connsiteX14" fmla="*/ 0 w 957444"/>
              <a:gd name="connsiteY14" fmla="*/ 0 h 32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57444" h="3207012" fill="none" extrusionOk="0">
                <a:moveTo>
                  <a:pt x="0" y="0"/>
                </a:moveTo>
                <a:cubicBezTo>
                  <a:pt x="130988" y="1276"/>
                  <a:pt x="264858" y="-18747"/>
                  <a:pt x="478722" y="0"/>
                </a:cubicBezTo>
                <a:cubicBezTo>
                  <a:pt x="692586" y="18747"/>
                  <a:pt x="774896" y="-6170"/>
                  <a:pt x="957444" y="0"/>
                </a:cubicBezTo>
                <a:cubicBezTo>
                  <a:pt x="965695" y="244907"/>
                  <a:pt x="948646" y="444750"/>
                  <a:pt x="957444" y="641402"/>
                </a:cubicBezTo>
                <a:cubicBezTo>
                  <a:pt x="966242" y="838054"/>
                  <a:pt x="953879" y="1031430"/>
                  <a:pt x="957444" y="1250735"/>
                </a:cubicBezTo>
                <a:cubicBezTo>
                  <a:pt x="961009" y="1470040"/>
                  <a:pt x="936204" y="1725219"/>
                  <a:pt x="957444" y="1924207"/>
                </a:cubicBezTo>
                <a:cubicBezTo>
                  <a:pt x="978684" y="2123195"/>
                  <a:pt x="970248" y="2413155"/>
                  <a:pt x="957444" y="2629750"/>
                </a:cubicBezTo>
                <a:cubicBezTo>
                  <a:pt x="944640" y="2846345"/>
                  <a:pt x="950509" y="3012647"/>
                  <a:pt x="957444" y="3207012"/>
                </a:cubicBezTo>
                <a:cubicBezTo>
                  <a:pt x="754946" y="3184117"/>
                  <a:pt x="593112" y="3224897"/>
                  <a:pt x="478722" y="3207012"/>
                </a:cubicBezTo>
                <a:cubicBezTo>
                  <a:pt x="364332" y="3189127"/>
                  <a:pt x="200540" y="3192809"/>
                  <a:pt x="0" y="3207012"/>
                </a:cubicBezTo>
                <a:cubicBezTo>
                  <a:pt x="-3668" y="3076014"/>
                  <a:pt x="379" y="2759964"/>
                  <a:pt x="0" y="2597680"/>
                </a:cubicBezTo>
                <a:cubicBezTo>
                  <a:pt x="-379" y="2435396"/>
                  <a:pt x="-20858" y="2129908"/>
                  <a:pt x="0" y="1988347"/>
                </a:cubicBezTo>
                <a:cubicBezTo>
                  <a:pt x="20858" y="1846786"/>
                  <a:pt x="24260" y="1621762"/>
                  <a:pt x="0" y="1411085"/>
                </a:cubicBezTo>
                <a:cubicBezTo>
                  <a:pt x="-24260" y="1200408"/>
                  <a:pt x="-13203" y="969505"/>
                  <a:pt x="0" y="769683"/>
                </a:cubicBezTo>
                <a:cubicBezTo>
                  <a:pt x="13203" y="569861"/>
                  <a:pt x="-33527" y="234222"/>
                  <a:pt x="0" y="0"/>
                </a:cubicBezTo>
                <a:close/>
              </a:path>
              <a:path w="957444" h="3207012" stroke="0" extrusionOk="0">
                <a:moveTo>
                  <a:pt x="0" y="0"/>
                </a:moveTo>
                <a:cubicBezTo>
                  <a:pt x="192147" y="-17909"/>
                  <a:pt x="263944" y="-666"/>
                  <a:pt x="469148" y="0"/>
                </a:cubicBezTo>
                <a:cubicBezTo>
                  <a:pt x="674352" y="666"/>
                  <a:pt x="755337" y="-20463"/>
                  <a:pt x="957444" y="0"/>
                </a:cubicBezTo>
                <a:cubicBezTo>
                  <a:pt x="975532" y="160627"/>
                  <a:pt x="938875" y="319152"/>
                  <a:pt x="957444" y="609332"/>
                </a:cubicBezTo>
                <a:cubicBezTo>
                  <a:pt x="976013" y="899512"/>
                  <a:pt x="987553" y="993022"/>
                  <a:pt x="957444" y="1250735"/>
                </a:cubicBezTo>
                <a:cubicBezTo>
                  <a:pt x="927335" y="1508448"/>
                  <a:pt x="955576" y="1616280"/>
                  <a:pt x="957444" y="1860067"/>
                </a:cubicBezTo>
                <a:cubicBezTo>
                  <a:pt x="959312" y="2103854"/>
                  <a:pt x="990776" y="2304959"/>
                  <a:pt x="957444" y="2533539"/>
                </a:cubicBezTo>
                <a:cubicBezTo>
                  <a:pt x="924112" y="2762119"/>
                  <a:pt x="936327" y="3020966"/>
                  <a:pt x="957444" y="3207012"/>
                </a:cubicBezTo>
                <a:cubicBezTo>
                  <a:pt x="769783" y="3202872"/>
                  <a:pt x="637608" y="3208380"/>
                  <a:pt x="488296" y="3207012"/>
                </a:cubicBezTo>
                <a:cubicBezTo>
                  <a:pt x="338984" y="3205644"/>
                  <a:pt x="179586" y="3191018"/>
                  <a:pt x="0" y="3207012"/>
                </a:cubicBezTo>
                <a:cubicBezTo>
                  <a:pt x="-8782" y="3024830"/>
                  <a:pt x="8401" y="2795819"/>
                  <a:pt x="0" y="2629750"/>
                </a:cubicBezTo>
                <a:cubicBezTo>
                  <a:pt x="-8401" y="2463681"/>
                  <a:pt x="-25779" y="2217858"/>
                  <a:pt x="0" y="2020418"/>
                </a:cubicBezTo>
                <a:cubicBezTo>
                  <a:pt x="25779" y="1822978"/>
                  <a:pt x="-22870" y="1589120"/>
                  <a:pt x="0" y="1411085"/>
                </a:cubicBezTo>
                <a:cubicBezTo>
                  <a:pt x="22870" y="1233050"/>
                  <a:pt x="23139" y="1030171"/>
                  <a:pt x="0" y="833823"/>
                </a:cubicBezTo>
                <a:cubicBezTo>
                  <a:pt x="-23139" y="637475"/>
                  <a:pt x="-30" y="416201"/>
                  <a:pt x="0" y="0"/>
                </a:cubicBezTo>
                <a:close/>
              </a:path>
            </a:pathLst>
          </a:custGeom>
          <a:solidFill>
            <a:srgbClr val="FFB93B"/>
          </a:solidFill>
          <a:ln>
            <a:extLst>
              <a:ext uri="{C807C97D-BFC1-408E-A445-0C87EB9F89A2}">
                <ask:lineSketchStyleProps xmlns:ask="http://schemas.microsoft.com/office/drawing/2018/sketchyshapes" sd="323338467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de-AT" sz="2000" dirty="0">
              <a:solidFill>
                <a:schemeClr val="bg1"/>
              </a:solidFill>
            </a:endParaRPr>
          </a:p>
          <a:p>
            <a:pPr algn="ctr"/>
            <a:r>
              <a:rPr lang="de-AT" sz="2000" dirty="0">
                <a:solidFill>
                  <a:schemeClr val="bg1"/>
                </a:solidFill>
              </a:rPr>
              <a:t>Produktionsunternehmen</a:t>
            </a:r>
          </a:p>
          <a:p>
            <a:pPr algn="ctr"/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0B946EF-B37A-2C93-538A-9BBE2BD79483}"/>
              </a:ext>
            </a:extLst>
          </p:cNvPr>
          <p:cNvSpPr/>
          <p:nvPr/>
        </p:nvSpPr>
        <p:spPr>
          <a:xfrm rot="5400000">
            <a:off x="5618767" y="495004"/>
            <a:ext cx="954466" cy="3209508"/>
          </a:xfrm>
          <a:custGeom>
            <a:avLst/>
            <a:gdLst>
              <a:gd name="connsiteX0" fmla="*/ 0 w 954466"/>
              <a:gd name="connsiteY0" fmla="*/ 0 h 3209508"/>
              <a:gd name="connsiteX1" fmla="*/ 458144 w 954466"/>
              <a:gd name="connsiteY1" fmla="*/ 0 h 3209508"/>
              <a:gd name="connsiteX2" fmla="*/ 954466 w 954466"/>
              <a:gd name="connsiteY2" fmla="*/ 0 h 3209508"/>
              <a:gd name="connsiteX3" fmla="*/ 954466 w 954466"/>
              <a:gd name="connsiteY3" fmla="*/ 706092 h 3209508"/>
              <a:gd name="connsiteX4" fmla="*/ 954466 w 954466"/>
              <a:gd name="connsiteY4" fmla="*/ 1380088 h 3209508"/>
              <a:gd name="connsiteX5" fmla="*/ 954466 w 954466"/>
              <a:gd name="connsiteY5" fmla="*/ 2054085 h 3209508"/>
              <a:gd name="connsiteX6" fmla="*/ 954466 w 954466"/>
              <a:gd name="connsiteY6" fmla="*/ 2631797 h 3209508"/>
              <a:gd name="connsiteX7" fmla="*/ 954466 w 954466"/>
              <a:gd name="connsiteY7" fmla="*/ 3209508 h 3209508"/>
              <a:gd name="connsiteX8" fmla="*/ 467688 w 954466"/>
              <a:gd name="connsiteY8" fmla="*/ 3209508 h 3209508"/>
              <a:gd name="connsiteX9" fmla="*/ 0 w 954466"/>
              <a:gd name="connsiteY9" fmla="*/ 3209508 h 3209508"/>
              <a:gd name="connsiteX10" fmla="*/ 0 w 954466"/>
              <a:gd name="connsiteY10" fmla="*/ 2599701 h 3209508"/>
              <a:gd name="connsiteX11" fmla="*/ 0 w 954466"/>
              <a:gd name="connsiteY11" fmla="*/ 1893610 h 3209508"/>
              <a:gd name="connsiteX12" fmla="*/ 0 w 954466"/>
              <a:gd name="connsiteY12" fmla="*/ 1251708 h 3209508"/>
              <a:gd name="connsiteX13" fmla="*/ 0 w 954466"/>
              <a:gd name="connsiteY13" fmla="*/ 609807 h 3209508"/>
              <a:gd name="connsiteX14" fmla="*/ 0 w 954466"/>
              <a:gd name="connsiteY14" fmla="*/ 0 h 320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54466" h="3209508" fill="none" extrusionOk="0">
                <a:moveTo>
                  <a:pt x="0" y="0"/>
                </a:moveTo>
                <a:cubicBezTo>
                  <a:pt x="192315" y="-2979"/>
                  <a:pt x="254107" y="-14224"/>
                  <a:pt x="458144" y="0"/>
                </a:cubicBezTo>
                <a:cubicBezTo>
                  <a:pt x="662181" y="14224"/>
                  <a:pt x="719366" y="-20786"/>
                  <a:pt x="954466" y="0"/>
                </a:cubicBezTo>
                <a:cubicBezTo>
                  <a:pt x="930027" y="205055"/>
                  <a:pt x="957775" y="394212"/>
                  <a:pt x="954466" y="706092"/>
                </a:cubicBezTo>
                <a:cubicBezTo>
                  <a:pt x="951157" y="1017972"/>
                  <a:pt x="986986" y="1079638"/>
                  <a:pt x="954466" y="1380088"/>
                </a:cubicBezTo>
                <a:cubicBezTo>
                  <a:pt x="921946" y="1680538"/>
                  <a:pt x="941917" y="1852335"/>
                  <a:pt x="954466" y="2054085"/>
                </a:cubicBezTo>
                <a:cubicBezTo>
                  <a:pt x="967015" y="2255835"/>
                  <a:pt x="944881" y="2367188"/>
                  <a:pt x="954466" y="2631797"/>
                </a:cubicBezTo>
                <a:cubicBezTo>
                  <a:pt x="964051" y="2896406"/>
                  <a:pt x="977766" y="2973911"/>
                  <a:pt x="954466" y="3209508"/>
                </a:cubicBezTo>
                <a:cubicBezTo>
                  <a:pt x="775726" y="3207510"/>
                  <a:pt x="569545" y="3203383"/>
                  <a:pt x="467688" y="3209508"/>
                </a:cubicBezTo>
                <a:cubicBezTo>
                  <a:pt x="365831" y="3215633"/>
                  <a:pt x="221822" y="3210455"/>
                  <a:pt x="0" y="3209508"/>
                </a:cubicBezTo>
                <a:cubicBezTo>
                  <a:pt x="18864" y="2935140"/>
                  <a:pt x="10460" y="2733687"/>
                  <a:pt x="0" y="2599701"/>
                </a:cubicBezTo>
                <a:cubicBezTo>
                  <a:pt x="-10460" y="2465715"/>
                  <a:pt x="-25067" y="2104823"/>
                  <a:pt x="0" y="1893610"/>
                </a:cubicBezTo>
                <a:cubicBezTo>
                  <a:pt x="25067" y="1682397"/>
                  <a:pt x="-24825" y="1511840"/>
                  <a:pt x="0" y="1251708"/>
                </a:cubicBezTo>
                <a:cubicBezTo>
                  <a:pt x="24825" y="991576"/>
                  <a:pt x="13884" y="886928"/>
                  <a:pt x="0" y="609807"/>
                </a:cubicBezTo>
                <a:cubicBezTo>
                  <a:pt x="-13884" y="332686"/>
                  <a:pt x="-24440" y="243310"/>
                  <a:pt x="0" y="0"/>
                </a:cubicBezTo>
                <a:close/>
              </a:path>
              <a:path w="954466" h="3209508" stroke="0" extrusionOk="0">
                <a:moveTo>
                  <a:pt x="0" y="0"/>
                </a:moveTo>
                <a:cubicBezTo>
                  <a:pt x="107415" y="-2768"/>
                  <a:pt x="375117" y="-7238"/>
                  <a:pt x="496322" y="0"/>
                </a:cubicBezTo>
                <a:cubicBezTo>
                  <a:pt x="617527" y="7238"/>
                  <a:pt x="757768" y="-9027"/>
                  <a:pt x="954466" y="0"/>
                </a:cubicBezTo>
                <a:cubicBezTo>
                  <a:pt x="976551" y="193394"/>
                  <a:pt x="932471" y="481040"/>
                  <a:pt x="954466" y="609807"/>
                </a:cubicBezTo>
                <a:cubicBezTo>
                  <a:pt x="976461" y="738574"/>
                  <a:pt x="941831" y="936357"/>
                  <a:pt x="954466" y="1155423"/>
                </a:cubicBezTo>
                <a:cubicBezTo>
                  <a:pt x="967101" y="1374489"/>
                  <a:pt x="946517" y="1568672"/>
                  <a:pt x="954466" y="1797324"/>
                </a:cubicBezTo>
                <a:cubicBezTo>
                  <a:pt x="962415" y="2025976"/>
                  <a:pt x="960956" y="2163387"/>
                  <a:pt x="954466" y="2407131"/>
                </a:cubicBezTo>
                <a:cubicBezTo>
                  <a:pt x="947976" y="2650875"/>
                  <a:pt x="991251" y="3015886"/>
                  <a:pt x="954466" y="3209508"/>
                </a:cubicBezTo>
                <a:cubicBezTo>
                  <a:pt x="803954" y="3221833"/>
                  <a:pt x="633164" y="3229208"/>
                  <a:pt x="477233" y="3209508"/>
                </a:cubicBezTo>
                <a:cubicBezTo>
                  <a:pt x="321302" y="3189808"/>
                  <a:pt x="194275" y="3223886"/>
                  <a:pt x="0" y="3209508"/>
                </a:cubicBezTo>
                <a:cubicBezTo>
                  <a:pt x="8209" y="3044880"/>
                  <a:pt x="-17099" y="2830922"/>
                  <a:pt x="0" y="2663892"/>
                </a:cubicBezTo>
                <a:cubicBezTo>
                  <a:pt x="17099" y="2496862"/>
                  <a:pt x="-27800" y="2348788"/>
                  <a:pt x="0" y="2054085"/>
                </a:cubicBezTo>
                <a:cubicBezTo>
                  <a:pt x="27800" y="1759382"/>
                  <a:pt x="-19517" y="1641049"/>
                  <a:pt x="0" y="1508469"/>
                </a:cubicBezTo>
                <a:cubicBezTo>
                  <a:pt x="19517" y="1375889"/>
                  <a:pt x="24728" y="1098339"/>
                  <a:pt x="0" y="834472"/>
                </a:cubicBezTo>
                <a:cubicBezTo>
                  <a:pt x="-24728" y="570605"/>
                  <a:pt x="35939" y="339010"/>
                  <a:pt x="0" y="0"/>
                </a:cubicBezTo>
                <a:close/>
              </a:path>
            </a:pathLst>
          </a:custGeom>
          <a:solidFill>
            <a:srgbClr val="FFC865"/>
          </a:solidFill>
          <a:ln>
            <a:extLst>
              <a:ext uri="{C807C97D-BFC1-408E-A445-0C87EB9F89A2}">
                <ask:lineSketchStyleProps xmlns:ask="http://schemas.microsoft.com/office/drawing/2018/sketchyshapes" sd="14935687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AT" sz="2000" dirty="0">
                <a:solidFill>
                  <a:schemeClr val="bg1"/>
                </a:solidFill>
              </a:rPr>
              <a:t>Handelsunternehmen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6E09C91-7002-AE94-0D9C-FBD1D42541A5}"/>
              </a:ext>
            </a:extLst>
          </p:cNvPr>
          <p:cNvSpPr/>
          <p:nvPr/>
        </p:nvSpPr>
        <p:spPr>
          <a:xfrm>
            <a:off x="484634" y="2812408"/>
            <a:ext cx="3600000" cy="1778641"/>
          </a:xfrm>
          <a:custGeom>
            <a:avLst/>
            <a:gdLst>
              <a:gd name="connsiteX0" fmla="*/ 0 w 3600000"/>
              <a:gd name="connsiteY0" fmla="*/ 0 h 1778641"/>
              <a:gd name="connsiteX1" fmla="*/ 492000 w 3600000"/>
              <a:gd name="connsiteY1" fmla="*/ 0 h 1778641"/>
              <a:gd name="connsiteX2" fmla="*/ 1056000 w 3600000"/>
              <a:gd name="connsiteY2" fmla="*/ 0 h 1778641"/>
              <a:gd name="connsiteX3" fmla="*/ 1728000 w 3600000"/>
              <a:gd name="connsiteY3" fmla="*/ 0 h 1778641"/>
              <a:gd name="connsiteX4" fmla="*/ 2400000 w 3600000"/>
              <a:gd name="connsiteY4" fmla="*/ 0 h 1778641"/>
              <a:gd name="connsiteX5" fmla="*/ 2964000 w 3600000"/>
              <a:gd name="connsiteY5" fmla="*/ 0 h 1778641"/>
              <a:gd name="connsiteX6" fmla="*/ 3600000 w 3600000"/>
              <a:gd name="connsiteY6" fmla="*/ 0 h 1778641"/>
              <a:gd name="connsiteX7" fmla="*/ 3600000 w 3600000"/>
              <a:gd name="connsiteY7" fmla="*/ 610667 h 1778641"/>
              <a:gd name="connsiteX8" fmla="*/ 3600000 w 3600000"/>
              <a:gd name="connsiteY8" fmla="*/ 1221333 h 1778641"/>
              <a:gd name="connsiteX9" fmla="*/ 3600000 w 3600000"/>
              <a:gd name="connsiteY9" fmla="*/ 1778641 h 1778641"/>
              <a:gd name="connsiteX10" fmla="*/ 3000000 w 3600000"/>
              <a:gd name="connsiteY10" fmla="*/ 1778641 h 1778641"/>
              <a:gd name="connsiteX11" fmla="*/ 2328000 w 3600000"/>
              <a:gd name="connsiteY11" fmla="*/ 1778641 h 1778641"/>
              <a:gd name="connsiteX12" fmla="*/ 1656000 w 3600000"/>
              <a:gd name="connsiteY12" fmla="*/ 1778641 h 1778641"/>
              <a:gd name="connsiteX13" fmla="*/ 984000 w 3600000"/>
              <a:gd name="connsiteY13" fmla="*/ 1778641 h 1778641"/>
              <a:gd name="connsiteX14" fmla="*/ 0 w 3600000"/>
              <a:gd name="connsiteY14" fmla="*/ 1778641 h 1778641"/>
              <a:gd name="connsiteX15" fmla="*/ 0 w 3600000"/>
              <a:gd name="connsiteY15" fmla="*/ 1150188 h 1778641"/>
              <a:gd name="connsiteX16" fmla="*/ 0 w 3600000"/>
              <a:gd name="connsiteY16" fmla="*/ 592880 h 1778641"/>
              <a:gd name="connsiteX17" fmla="*/ 0 w 3600000"/>
              <a:gd name="connsiteY17" fmla="*/ 0 h 177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0" h="1778641" fill="none" extrusionOk="0">
                <a:moveTo>
                  <a:pt x="0" y="0"/>
                </a:moveTo>
                <a:cubicBezTo>
                  <a:pt x="239922" y="7101"/>
                  <a:pt x="377668" y="-5921"/>
                  <a:pt x="492000" y="0"/>
                </a:cubicBezTo>
                <a:cubicBezTo>
                  <a:pt x="606332" y="5921"/>
                  <a:pt x="840953" y="14315"/>
                  <a:pt x="1056000" y="0"/>
                </a:cubicBezTo>
                <a:cubicBezTo>
                  <a:pt x="1271047" y="-14315"/>
                  <a:pt x="1564202" y="10093"/>
                  <a:pt x="1728000" y="0"/>
                </a:cubicBezTo>
                <a:cubicBezTo>
                  <a:pt x="1891798" y="-10093"/>
                  <a:pt x="2181943" y="-28591"/>
                  <a:pt x="2400000" y="0"/>
                </a:cubicBezTo>
                <a:cubicBezTo>
                  <a:pt x="2618057" y="28591"/>
                  <a:pt x="2791080" y="-16825"/>
                  <a:pt x="2964000" y="0"/>
                </a:cubicBezTo>
                <a:cubicBezTo>
                  <a:pt x="3136920" y="16825"/>
                  <a:pt x="3303239" y="-23542"/>
                  <a:pt x="3600000" y="0"/>
                </a:cubicBezTo>
                <a:cubicBezTo>
                  <a:pt x="3583513" y="272199"/>
                  <a:pt x="3600854" y="452610"/>
                  <a:pt x="3600000" y="610667"/>
                </a:cubicBezTo>
                <a:cubicBezTo>
                  <a:pt x="3599146" y="768724"/>
                  <a:pt x="3584034" y="1077627"/>
                  <a:pt x="3600000" y="1221333"/>
                </a:cubicBezTo>
                <a:cubicBezTo>
                  <a:pt x="3615966" y="1365039"/>
                  <a:pt x="3617853" y="1592824"/>
                  <a:pt x="3600000" y="1778641"/>
                </a:cubicBezTo>
                <a:cubicBezTo>
                  <a:pt x="3361541" y="1775332"/>
                  <a:pt x="3262586" y="1750751"/>
                  <a:pt x="3000000" y="1778641"/>
                </a:cubicBezTo>
                <a:cubicBezTo>
                  <a:pt x="2737414" y="1806531"/>
                  <a:pt x="2560622" y="1770152"/>
                  <a:pt x="2328000" y="1778641"/>
                </a:cubicBezTo>
                <a:cubicBezTo>
                  <a:pt x="2095378" y="1787130"/>
                  <a:pt x="1866918" y="1767677"/>
                  <a:pt x="1656000" y="1778641"/>
                </a:cubicBezTo>
                <a:cubicBezTo>
                  <a:pt x="1445082" y="1789605"/>
                  <a:pt x="1138678" y="1753060"/>
                  <a:pt x="984000" y="1778641"/>
                </a:cubicBezTo>
                <a:cubicBezTo>
                  <a:pt x="829322" y="1804222"/>
                  <a:pt x="342740" y="1761843"/>
                  <a:pt x="0" y="1778641"/>
                </a:cubicBezTo>
                <a:cubicBezTo>
                  <a:pt x="2704" y="1486226"/>
                  <a:pt x="10507" y="1385096"/>
                  <a:pt x="0" y="1150188"/>
                </a:cubicBezTo>
                <a:cubicBezTo>
                  <a:pt x="-10507" y="915280"/>
                  <a:pt x="-26696" y="792589"/>
                  <a:pt x="0" y="592880"/>
                </a:cubicBezTo>
                <a:cubicBezTo>
                  <a:pt x="26696" y="393171"/>
                  <a:pt x="26360" y="258811"/>
                  <a:pt x="0" y="0"/>
                </a:cubicBezTo>
                <a:close/>
              </a:path>
              <a:path w="3600000" h="1778641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624089" y="145924"/>
                  <a:pt x="3585761" y="430977"/>
                  <a:pt x="3600000" y="610667"/>
                </a:cubicBezTo>
                <a:cubicBezTo>
                  <a:pt x="3614239" y="790357"/>
                  <a:pt x="3617051" y="986287"/>
                  <a:pt x="3600000" y="1221333"/>
                </a:cubicBezTo>
                <a:cubicBezTo>
                  <a:pt x="3582949" y="1456379"/>
                  <a:pt x="3591601" y="1607618"/>
                  <a:pt x="3600000" y="1778641"/>
                </a:cubicBezTo>
                <a:cubicBezTo>
                  <a:pt x="3440442" y="1759462"/>
                  <a:pt x="3270849" y="1795499"/>
                  <a:pt x="3108000" y="1778641"/>
                </a:cubicBezTo>
                <a:cubicBezTo>
                  <a:pt x="2945151" y="1761783"/>
                  <a:pt x="2666946" y="1789830"/>
                  <a:pt x="2436000" y="1778641"/>
                </a:cubicBezTo>
                <a:cubicBezTo>
                  <a:pt x="2205054" y="1767452"/>
                  <a:pt x="2136178" y="1756959"/>
                  <a:pt x="1872000" y="1778641"/>
                </a:cubicBezTo>
                <a:cubicBezTo>
                  <a:pt x="1607822" y="1800323"/>
                  <a:pt x="1593496" y="1763703"/>
                  <a:pt x="1380000" y="1778641"/>
                </a:cubicBezTo>
                <a:cubicBezTo>
                  <a:pt x="1166504" y="1793579"/>
                  <a:pt x="1099517" y="1794418"/>
                  <a:pt x="852000" y="1778641"/>
                </a:cubicBezTo>
                <a:cubicBezTo>
                  <a:pt x="604483" y="1762864"/>
                  <a:pt x="257267" y="1755941"/>
                  <a:pt x="0" y="1778641"/>
                </a:cubicBezTo>
                <a:cubicBezTo>
                  <a:pt x="-23733" y="1541543"/>
                  <a:pt x="28922" y="1397256"/>
                  <a:pt x="0" y="1185761"/>
                </a:cubicBezTo>
                <a:cubicBezTo>
                  <a:pt x="-28922" y="974266"/>
                  <a:pt x="-1740" y="760259"/>
                  <a:pt x="0" y="575094"/>
                </a:cubicBezTo>
                <a:cubicBezTo>
                  <a:pt x="1740" y="389929"/>
                  <a:pt x="26076" y="199875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>
                <a:solidFill>
                  <a:schemeClr val="tx1"/>
                </a:solidFill>
              </a:rPr>
              <a:t>Zotter</a:t>
            </a:r>
            <a:r>
              <a:rPr lang="de-AT" dirty="0">
                <a:solidFill>
                  <a:schemeClr val="tx1"/>
                </a:solidFill>
              </a:rPr>
              <a:t> Schokolade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Waldquelle Mineralwasser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CD1B122-8E60-3468-D9C2-E82B686AB724}"/>
              </a:ext>
            </a:extLst>
          </p:cNvPr>
          <p:cNvSpPr/>
          <p:nvPr/>
        </p:nvSpPr>
        <p:spPr>
          <a:xfrm>
            <a:off x="4296000" y="2812408"/>
            <a:ext cx="3600000" cy="1778641"/>
          </a:xfrm>
          <a:custGeom>
            <a:avLst/>
            <a:gdLst>
              <a:gd name="connsiteX0" fmla="*/ 0 w 3600000"/>
              <a:gd name="connsiteY0" fmla="*/ 0 h 1778641"/>
              <a:gd name="connsiteX1" fmla="*/ 492000 w 3600000"/>
              <a:gd name="connsiteY1" fmla="*/ 0 h 1778641"/>
              <a:gd name="connsiteX2" fmla="*/ 1056000 w 3600000"/>
              <a:gd name="connsiteY2" fmla="*/ 0 h 1778641"/>
              <a:gd name="connsiteX3" fmla="*/ 1728000 w 3600000"/>
              <a:gd name="connsiteY3" fmla="*/ 0 h 1778641"/>
              <a:gd name="connsiteX4" fmla="*/ 2400000 w 3600000"/>
              <a:gd name="connsiteY4" fmla="*/ 0 h 1778641"/>
              <a:gd name="connsiteX5" fmla="*/ 2964000 w 3600000"/>
              <a:gd name="connsiteY5" fmla="*/ 0 h 1778641"/>
              <a:gd name="connsiteX6" fmla="*/ 3600000 w 3600000"/>
              <a:gd name="connsiteY6" fmla="*/ 0 h 1778641"/>
              <a:gd name="connsiteX7" fmla="*/ 3600000 w 3600000"/>
              <a:gd name="connsiteY7" fmla="*/ 610667 h 1778641"/>
              <a:gd name="connsiteX8" fmla="*/ 3600000 w 3600000"/>
              <a:gd name="connsiteY8" fmla="*/ 1221333 h 1778641"/>
              <a:gd name="connsiteX9" fmla="*/ 3600000 w 3600000"/>
              <a:gd name="connsiteY9" fmla="*/ 1778641 h 1778641"/>
              <a:gd name="connsiteX10" fmla="*/ 3000000 w 3600000"/>
              <a:gd name="connsiteY10" fmla="*/ 1778641 h 1778641"/>
              <a:gd name="connsiteX11" fmla="*/ 2328000 w 3600000"/>
              <a:gd name="connsiteY11" fmla="*/ 1778641 h 1778641"/>
              <a:gd name="connsiteX12" fmla="*/ 1656000 w 3600000"/>
              <a:gd name="connsiteY12" fmla="*/ 1778641 h 1778641"/>
              <a:gd name="connsiteX13" fmla="*/ 984000 w 3600000"/>
              <a:gd name="connsiteY13" fmla="*/ 1778641 h 1778641"/>
              <a:gd name="connsiteX14" fmla="*/ 0 w 3600000"/>
              <a:gd name="connsiteY14" fmla="*/ 1778641 h 1778641"/>
              <a:gd name="connsiteX15" fmla="*/ 0 w 3600000"/>
              <a:gd name="connsiteY15" fmla="*/ 1150188 h 1778641"/>
              <a:gd name="connsiteX16" fmla="*/ 0 w 3600000"/>
              <a:gd name="connsiteY16" fmla="*/ 592880 h 1778641"/>
              <a:gd name="connsiteX17" fmla="*/ 0 w 3600000"/>
              <a:gd name="connsiteY17" fmla="*/ 0 h 177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0" h="1778641" fill="none" extrusionOk="0">
                <a:moveTo>
                  <a:pt x="0" y="0"/>
                </a:moveTo>
                <a:cubicBezTo>
                  <a:pt x="239922" y="7101"/>
                  <a:pt x="377668" y="-5921"/>
                  <a:pt x="492000" y="0"/>
                </a:cubicBezTo>
                <a:cubicBezTo>
                  <a:pt x="606332" y="5921"/>
                  <a:pt x="840953" y="14315"/>
                  <a:pt x="1056000" y="0"/>
                </a:cubicBezTo>
                <a:cubicBezTo>
                  <a:pt x="1271047" y="-14315"/>
                  <a:pt x="1564202" y="10093"/>
                  <a:pt x="1728000" y="0"/>
                </a:cubicBezTo>
                <a:cubicBezTo>
                  <a:pt x="1891798" y="-10093"/>
                  <a:pt x="2181943" y="-28591"/>
                  <a:pt x="2400000" y="0"/>
                </a:cubicBezTo>
                <a:cubicBezTo>
                  <a:pt x="2618057" y="28591"/>
                  <a:pt x="2791080" y="-16825"/>
                  <a:pt x="2964000" y="0"/>
                </a:cubicBezTo>
                <a:cubicBezTo>
                  <a:pt x="3136920" y="16825"/>
                  <a:pt x="3303239" y="-23542"/>
                  <a:pt x="3600000" y="0"/>
                </a:cubicBezTo>
                <a:cubicBezTo>
                  <a:pt x="3583513" y="272199"/>
                  <a:pt x="3600854" y="452610"/>
                  <a:pt x="3600000" y="610667"/>
                </a:cubicBezTo>
                <a:cubicBezTo>
                  <a:pt x="3599146" y="768724"/>
                  <a:pt x="3584034" y="1077627"/>
                  <a:pt x="3600000" y="1221333"/>
                </a:cubicBezTo>
                <a:cubicBezTo>
                  <a:pt x="3615966" y="1365039"/>
                  <a:pt x="3617853" y="1592824"/>
                  <a:pt x="3600000" y="1778641"/>
                </a:cubicBezTo>
                <a:cubicBezTo>
                  <a:pt x="3361541" y="1775332"/>
                  <a:pt x="3262586" y="1750751"/>
                  <a:pt x="3000000" y="1778641"/>
                </a:cubicBezTo>
                <a:cubicBezTo>
                  <a:pt x="2737414" y="1806531"/>
                  <a:pt x="2560622" y="1770152"/>
                  <a:pt x="2328000" y="1778641"/>
                </a:cubicBezTo>
                <a:cubicBezTo>
                  <a:pt x="2095378" y="1787130"/>
                  <a:pt x="1866918" y="1767677"/>
                  <a:pt x="1656000" y="1778641"/>
                </a:cubicBezTo>
                <a:cubicBezTo>
                  <a:pt x="1445082" y="1789605"/>
                  <a:pt x="1138678" y="1753060"/>
                  <a:pt x="984000" y="1778641"/>
                </a:cubicBezTo>
                <a:cubicBezTo>
                  <a:pt x="829322" y="1804222"/>
                  <a:pt x="342740" y="1761843"/>
                  <a:pt x="0" y="1778641"/>
                </a:cubicBezTo>
                <a:cubicBezTo>
                  <a:pt x="2704" y="1486226"/>
                  <a:pt x="10507" y="1385096"/>
                  <a:pt x="0" y="1150188"/>
                </a:cubicBezTo>
                <a:cubicBezTo>
                  <a:pt x="-10507" y="915280"/>
                  <a:pt x="-26696" y="792589"/>
                  <a:pt x="0" y="592880"/>
                </a:cubicBezTo>
                <a:cubicBezTo>
                  <a:pt x="26696" y="393171"/>
                  <a:pt x="26360" y="258811"/>
                  <a:pt x="0" y="0"/>
                </a:cubicBezTo>
                <a:close/>
              </a:path>
              <a:path w="3600000" h="1778641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624089" y="145924"/>
                  <a:pt x="3585761" y="430977"/>
                  <a:pt x="3600000" y="610667"/>
                </a:cubicBezTo>
                <a:cubicBezTo>
                  <a:pt x="3614239" y="790357"/>
                  <a:pt x="3617051" y="986287"/>
                  <a:pt x="3600000" y="1221333"/>
                </a:cubicBezTo>
                <a:cubicBezTo>
                  <a:pt x="3582949" y="1456379"/>
                  <a:pt x="3591601" y="1607618"/>
                  <a:pt x="3600000" y="1778641"/>
                </a:cubicBezTo>
                <a:cubicBezTo>
                  <a:pt x="3440442" y="1759462"/>
                  <a:pt x="3270849" y="1795499"/>
                  <a:pt x="3108000" y="1778641"/>
                </a:cubicBezTo>
                <a:cubicBezTo>
                  <a:pt x="2945151" y="1761783"/>
                  <a:pt x="2666946" y="1789830"/>
                  <a:pt x="2436000" y="1778641"/>
                </a:cubicBezTo>
                <a:cubicBezTo>
                  <a:pt x="2205054" y="1767452"/>
                  <a:pt x="2136178" y="1756959"/>
                  <a:pt x="1872000" y="1778641"/>
                </a:cubicBezTo>
                <a:cubicBezTo>
                  <a:pt x="1607822" y="1800323"/>
                  <a:pt x="1593496" y="1763703"/>
                  <a:pt x="1380000" y="1778641"/>
                </a:cubicBezTo>
                <a:cubicBezTo>
                  <a:pt x="1166504" y="1793579"/>
                  <a:pt x="1099517" y="1794418"/>
                  <a:pt x="852000" y="1778641"/>
                </a:cubicBezTo>
                <a:cubicBezTo>
                  <a:pt x="604483" y="1762864"/>
                  <a:pt x="257267" y="1755941"/>
                  <a:pt x="0" y="1778641"/>
                </a:cubicBezTo>
                <a:cubicBezTo>
                  <a:pt x="-23733" y="1541543"/>
                  <a:pt x="28922" y="1397256"/>
                  <a:pt x="0" y="1185761"/>
                </a:cubicBezTo>
                <a:cubicBezTo>
                  <a:pt x="-28922" y="974266"/>
                  <a:pt x="-1740" y="760259"/>
                  <a:pt x="0" y="575094"/>
                </a:cubicBezTo>
                <a:cubicBezTo>
                  <a:pt x="1740" y="389929"/>
                  <a:pt x="26076" y="199875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XXXLutz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03773EC-3DE4-7C85-A02F-CD0905D2086C}"/>
              </a:ext>
            </a:extLst>
          </p:cNvPr>
          <p:cNvSpPr/>
          <p:nvPr/>
        </p:nvSpPr>
        <p:spPr>
          <a:xfrm>
            <a:off x="8107366" y="2812408"/>
            <a:ext cx="3600000" cy="1778641"/>
          </a:xfrm>
          <a:custGeom>
            <a:avLst/>
            <a:gdLst>
              <a:gd name="connsiteX0" fmla="*/ 0 w 3600000"/>
              <a:gd name="connsiteY0" fmla="*/ 0 h 1778641"/>
              <a:gd name="connsiteX1" fmla="*/ 492000 w 3600000"/>
              <a:gd name="connsiteY1" fmla="*/ 0 h 1778641"/>
              <a:gd name="connsiteX2" fmla="*/ 1056000 w 3600000"/>
              <a:gd name="connsiteY2" fmla="*/ 0 h 1778641"/>
              <a:gd name="connsiteX3" fmla="*/ 1728000 w 3600000"/>
              <a:gd name="connsiteY3" fmla="*/ 0 h 1778641"/>
              <a:gd name="connsiteX4" fmla="*/ 2400000 w 3600000"/>
              <a:gd name="connsiteY4" fmla="*/ 0 h 1778641"/>
              <a:gd name="connsiteX5" fmla="*/ 2964000 w 3600000"/>
              <a:gd name="connsiteY5" fmla="*/ 0 h 1778641"/>
              <a:gd name="connsiteX6" fmla="*/ 3600000 w 3600000"/>
              <a:gd name="connsiteY6" fmla="*/ 0 h 1778641"/>
              <a:gd name="connsiteX7" fmla="*/ 3600000 w 3600000"/>
              <a:gd name="connsiteY7" fmla="*/ 610667 h 1778641"/>
              <a:gd name="connsiteX8" fmla="*/ 3600000 w 3600000"/>
              <a:gd name="connsiteY8" fmla="*/ 1221333 h 1778641"/>
              <a:gd name="connsiteX9" fmla="*/ 3600000 w 3600000"/>
              <a:gd name="connsiteY9" fmla="*/ 1778641 h 1778641"/>
              <a:gd name="connsiteX10" fmla="*/ 3000000 w 3600000"/>
              <a:gd name="connsiteY10" fmla="*/ 1778641 h 1778641"/>
              <a:gd name="connsiteX11" fmla="*/ 2328000 w 3600000"/>
              <a:gd name="connsiteY11" fmla="*/ 1778641 h 1778641"/>
              <a:gd name="connsiteX12" fmla="*/ 1656000 w 3600000"/>
              <a:gd name="connsiteY12" fmla="*/ 1778641 h 1778641"/>
              <a:gd name="connsiteX13" fmla="*/ 984000 w 3600000"/>
              <a:gd name="connsiteY13" fmla="*/ 1778641 h 1778641"/>
              <a:gd name="connsiteX14" fmla="*/ 0 w 3600000"/>
              <a:gd name="connsiteY14" fmla="*/ 1778641 h 1778641"/>
              <a:gd name="connsiteX15" fmla="*/ 0 w 3600000"/>
              <a:gd name="connsiteY15" fmla="*/ 1150188 h 1778641"/>
              <a:gd name="connsiteX16" fmla="*/ 0 w 3600000"/>
              <a:gd name="connsiteY16" fmla="*/ 592880 h 1778641"/>
              <a:gd name="connsiteX17" fmla="*/ 0 w 3600000"/>
              <a:gd name="connsiteY17" fmla="*/ 0 h 177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0" h="1778641" fill="none" extrusionOk="0">
                <a:moveTo>
                  <a:pt x="0" y="0"/>
                </a:moveTo>
                <a:cubicBezTo>
                  <a:pt x="239922" y="7101"/>
                  <a:pt x="377668" y="-5921"/>
                  <a:pt x="492000" y="0"/>
                </a:cubicBezTo>
                <a:cubicBezTo>
                  <a:pt x="606332" y="5921"/>
                  <a:pt x="840953" y="14315"/>
                  <a:pt x="1056000" y="0"/>
                </a:cubicBezTo>
                <a:cubicBezTo>
                  <a:pt x="1271047" y="-14315"/>
                  <a:pt x="1564202" y="10093"/>
                  <a:pt x="1728000" y="0"/>
                </a:cubicBezTo>
                <a:cubicBezTo>
                  <a:pt x="1891798" y="-10093"/>
                  <a:pt x="2181943" y="-28591"/>
                  <a:pt x="2400000" y="0"/>
                </a:cubicBezTo>
                <a:cubicBezTo>
                  <a:pt x="2618057" y="28591"/>
                  <a:pt x="2791080" y="-16825"/>
                  <a:pt x="2964000" y="0"/>
                </a:cubicBezTo>
                <a:cubicBezTo>
                  <a:pt x="3136920" y="16825"/>
                  <a:pt x="3303239" y="-23542"/>
                  <a:pt x="3600000" y="0"/>
                </a:cubicBezTo>
                <a:cubicBezTo>
                  <a:pt x="3583513" y="272199"/>
                  <a:pt x="3600854" y="452610"/>
                  <a:pt x="3600000" y="610667"/>
                </a:cubicBezTo>
                <a:cubicBezTo>
                  <a:pt x="3599146" y="768724"/>
                  <a:pt x="3584034" y="1077627"/>
                  <a:pt x="3600000" y="1221333"/>
                </a:cubicBezTo>
                <a:cubicBezTo>
                  <a:pt x="3615966" y="1365039"/>
                  <a:pt x="3617853" y="1592824"/>
                  <a:pt x="3600000" y="1778641"/>
                </a:cubicBezTo>
                <a:cubicBezTo>
                  <a:pt x="3361541" y="1775332"/>
                  <a:pt x="3262586" y="1750751"/>
                  <a:pt x="3000000" y="1778641"/>
                </a:cubicBezTo>
                <a:cubicBezTo>
                  <a:pt x="2737414" y="1806531"/>
                  <a:pt x="2560622" y="1770152"/>
                  <a:pt x="2328000" y="1778641"/>
                </a:cubicBezTo>
                <a:cubicBezTo>
                  <a:pt x="2095378" y="1787130"/>
                  <a:pt x="1866918" y="1767677"/>
                  <a:pt x="1656000" y="1778641"/>
                </a:cubicBezTo>
                <a:cubicBezTo>
                  <a:pt x="1445082" y="1789605"/>
                  <a:pt x="1138678" y="1753060"/>
                  <a:pt x="984000" y="1778641"/>
                </a:cubicBezTo>
                <a:cubicBezTo>
                  <a:pt x="829322" y="1804222"/>
                  <a:pt x="342740" y="1761843"/>
                  <a:pt x="0" y="1778641"/>
                </a:cubicBezTo>
                <a:cubicBezTo>
                  <a:pt x="2704" y="1486226"/>
                  <a:pt x="10507" y="1385096"/>
                  <a:pt x="0" y="1150188"/>
                </a:cubicBezTo>
                <a:cubicBezTo>
                  <a:pt x="-10507" y="915280"/>
                  <a:pt x="-26696" y="792589"/>
                  <a:pt x="0" y="592880"/>
                </a:cubicBezTo>
                <a:cubicBezTo>
                  <a:pt x="26696" y="393171"/>
                  <a:pt x="26360" y="258811"/>
                  <a:pt x="0" y="0"/>
                </a:cubicBezTo>
                <a:close/>
              </a:path>
              <a:path w="3600000" h="1778641" stroke="0" extrusionOk="0">
                <a:moveTo>
                  <a:pt x="0" y="0"/>
                </a:moveTo>
                <a:cubicBezTo>
                  <a:pt x="246620" y="11587"/>
                  <a:pt x="375600" y="-11458"/>
                  <a:pt x="564000" y="0"/>
                </a:cubicBezTo>
                <a:cubicBezTo>
                  <a:pt x="752400" y="11458"/>
                  <a:pt x="972754" y="12644"/>
                  <a:pt x="1164000" y="0"/>
                </a:cubicBezTo>
                <a:cubicBezTo>
                  <a:pt x="1355246" y="-12644"/>
                  <a:pt x="1550024" y="23292"/>
                  <a:pt x="1764000" y="0"/>
                </a:cubicBezTo>
                <a:cubicBezTo>
                  <a:pt x="1977976" y="-23292"/>
                  <a:pt x="2196867" y="-12514"/>
                  <a:pt x="2436000" y="0"/>
                </a:cubicBezTo>
                <a:cubicBezTo>
                  <a:pt x="2675133" y="12514"/>
                  <a:pt x="2709361" y="8068"/>
                  <a:pt x="2964000" y="0"/>
                </a:cubicBezTo>
                <a:cubicBezTo>
                  <a:pt x="3218639" y="-8068"/>
                  <a:pt x="3442266" y="-5803"/>
                  <a:pt x="3600000" y="0"/>
                </a:cubicBezTo>
                <a:cubicBezTo>
                  <a:pt x="3624089" y="145924"/>
                  <a:pt x="3585761" y="430977"/>
                  <a:pt x="3600000" y="610667"/>
                </a:cubicBezTo>
                <a:cubicBezTo>
                  <a:pt x="3614239" y="790357"/>
                  <a:pt x="3617051" y="986287"/>
                  <a:pt x="3600000" y="1221333"/>
                </a:cubicBezTo>
                <a:cubicBezTo>
                  <a:pt x="3582949" y="1456379"/>
                  <a:pt x="3591601" y="1607618"/>
                  <a:pt x="3600000" y="1778641"/>
                </a:cubicBezTo>
                <a:cubicBezTo>
                  <a:pt x="3440442" y="1759462"/>
                  <a:pt x="3270849" y="1795499"/>
                  <a:pt x="3108000" y="1778641"/>
                </a:cubicBezTo>
                <a:cubicBezTo>
                  <a:pt x="2945151" y="1761783"/>
                  <a:pt x="2666946" y="1789830"/>
                  <a:pt x="2436000" y="1778641"/>
                </a:cubicBezTo>
                <a:cubicBezTo>
                  <a:pt x="2205054" y="1767452"/>
                  <a:pt x="2136178" y="1756959"/>
                  <a:pt x="1872000" y="1778641"/>
                </a:cubicBezTo>
                <a:cubicBezTo>
                  <a:pt x="1607822" y="1800323"/>
                  <a:pt x="1593496" y="1763703"/>
                  <a:pt x="1380000" y="1778641"/>
                </a:cubicBezTo>
                <a:cubicBezTo>
                  <a:pt x="1166504" y="1793579"/>
                  <a:pt x="1099517" y="1794418"/>
                  <a:pt x="852000" y="1778641"/>
                </a:cubicBezTo>
                <a:cubicBezTo>
                  <a:pt x="604483" y="1762864"/>
                  <a:pt x="257267" y="1755941"/>
                  <a:pt x="0" y="1778641"/>
                </a:cubicBezTo>
                <a:cubicBezTo>
                  <a:pt x="-23733" y="1541543"/>
                  <a:pt x="28922" y="1397256"/>
                  <a:pt x="0" y="1185761"/>
                </a:cubicBezTo>
                <a:cubicBezTo>
                  <a:pt x="-28922" y="974266"/>
                  <a:pt x="-1740" y="760259"/>
                  <a:pt x="0" y="575094"/>
                </a:cubicBezTo>
                <a:cubicBezTo>
                  <a:pt x="1740" y="389929"/>
                  <a:pt x="26076" y="199875"/>
                  <a:pt x="0" y="0"/>
                </a:cubicBezTo>
                <a:close/>
              </a:path>
            </a:pathLst>
          </a:custGeom>
          <a:solidFill>
            <a:srgbClr val="FFE9C1"/>
          </a:solidFill>
          <a:ln>
            <a:extLst>
              <a:ext uri="{C807C97D-BFC1-408E-A445-0C87EB9F89A2}">
                <ask:lineSketchStyleProps xmlns:ask="http://schemas.microsoft.com/office/drawing/2018/sketchyshapes" sd="27296482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ÖBB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Tichy Eis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Friseur „Figo“</a:t>
            </a:r>
          </a:p>
        </p:txBody>
      </p:sp>
    </p:spTree>
    <p:extLst>
      <p:ext uri="{BB962C8B-B14F-4D97-AF65-F5344CB8AC3E}">
        <p14:creationId xmlns:p14="http://schemas.microsoft.com/office/powerpoint/2010/main" val="159464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9827F-EF5E-8228-ECD5-2704FA38C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58264309-C820-6CD3-55BA-B9240F2AC9DE}"/>
              </a:ext>
            </a:extLst>
          </p:cNvPr>
          <p:cNvSpPr/>
          <p:nvPr/>
        </p:nvSpPr>
        <p:spPr>
          <a:xfrm>
            <a:off x="400689" y="1866828"/>
            <a:ext cx="3028755" cy="4126488"/>
          </a:xfrm>
          <a:custGeom>
            <a:avLst/>
            <a:gdLst>
              <a:gd name="connsiteX0" fmla="*/ 0 w 3028755"/>
              <a:gd name="connsiteY0" fmla="*/ 0 h 4126488"/>
              <a:gd name="connsiteX1" fmla="*/ 605751 w 3028755"/>
              <a:gd name="connsiteY1" fmla="*/ 0 h 4126488"/>
              <a:gd name="connsiteX2" fmla="*/ 1120639 w 3028755"/>
              <a:gd name="connsiteY2" fmla="*/ 0 h 4126488"/>
              <a:gd name="connsiteX3" fmla="*/ 1756678 w 3028755"/>
              <a:gd name="connsiteY3" fmla="*/ 0 h 4126488"/>
              <a:gd name="connsiteX4" fmla="*/ 2301854 w 3028755"/>
              <a:gd name="connsiteY4" fmla="*/ 0 h 4126488"/>
              <a:gd name="connsiteX5" fmla="*/ 3028755 w 3028755"/>
              <a:gd name="connsiteY5" fmla="*/ 0 h 4126488"/>
              <a:gd name="connsiteX6" fmla="*/ 3028755 w 3028755"/>
              <a:gd name="connsiteY6" fmla="*/ 729013 h 4126488"/>
              <a:gd name="connsiteX7" fmla="*/ 3028755 w 3028755"/>
              <a:gd name="connsiteY7" fmla="*/ 1499291 h 4126488"/>
              <a:gd name="connsiteX8" fmla="*/ 3028755 w 3028755"/>
              <a:gd name="connsiteY8" fmla="*/ 2145774 h 4126488"/>
              <a:gd name="connsiteX9" fmla="*/ 3028755 w 3028755"/>
              <a:gd name="connsiteY9" fmla="*/ 2874787 h 4126488"/>
              <a:gd name="connsiteX10" fmla="*/ 3028755 w 3028755"/>
              <a:gd name="connsiteY10" fmla="*/ 4126488 h 4126488"/>
              <a:gd name="connsiteX11" fmla="*/ 2453292 w 3028755"/>
              <a:gd name="connsiteY11" fmla="*/ 4126488 h 4126488"/>
              <a:gd name="connsiteX12" fmla="*/ 1908116 w 3028755"/>
              <a:gd name="connsiteY12" fmla="*/ 4126488 h 4126488"/>
              <a:gd name="connsiteX13" fmla="*/ 1241790 w 3028755"/>
              <a:gd name="connsiteY13" fmla="*/ 4126488 h 4126488"/>
              <a:gd name="connsiteX14" fmla="*/ 605751 w 3028755"/>
              <a:gd name="connsiteY14" fmla="*/ 4126488 h 4126488"/>
              <a:gd name="connsiteX15" fmla="*/ 0 w 3028755"/>
              <a:gd name="connsiteY15" fmla="*/ 4126488 h 4126488"/>
              <a:gd name="connsiteX16" fmla="*/ 0 w 3028755"/>
              <a:gd name="connsiteY16" fmla="*/ 3356210 h 4126488"/>
              <a:gd name="connsiteX17" fmla="*/ 0 w 3028755"/>
              <a:gd name="connsiteY17" fmla="*/ 2709727 h 4126488"/>
              <a:gd name="connsiteX18" fmla="*/ 0 w 3028755"/>
              <a:gd name="connsiteY18" fmla="*/ 1939449 h 4126488"/>
              <a:gd name="connsiteX19" fmla="*/ 0 w 3028755"/>
              <a:gd name="connsiteY19" fmla="*/ 1251701 h 4126488"/>
              <a:gd name="connsiteX20" fmla="*/ 0 w 3028755"/>
              <a:gd name="connsiteY20" fmla="*/ 646483 h 4126488"/>
              <a:gd name="connsiteX21" fmla="*/ 0 w 3028755"/>
              <a:gd name="connsiteY21" fmla="*/ 0 h 412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028755" h="4126488" extrusionOk="0">
                <a:moveTo>
                  <a:pt x="0" y="0"/>
                </a:moveTo>
                <a:cubicBezTo>
                  <a:pt x="246347" y="8432"/>
                  <a:pt x="428634" y="24145"/>
                  <a:pt x="605751" y="0"/>
                </a:cubicBezTo>
                <a:cubicBezTo>
                  <a:pt x="782868" y="-24145"/>
                  <a:pt x="1016110" y="4680"/>
                  <a:pt x="1120639" y="0"/>
                </a:cubicBezTo>
                <a:cubicBezTo>
                  <a:pt x="1225168" y="-4680"/>
                  <a:pt x="1476260" y="103"/>
                  <a:pt x="1756678" y="0"/>
                </a:cubicBezTo>
                <a:cubicBezTo>
                  <a:pt x="2037096" y="-103"/>
                  <a:pt x="2034198" y="2739"/>
                  <a:pt x="2301854" y="0"/>
                </a:cubicBezTo>
                <a:cubicBezTo>
                  <a:pt x="2569510" y="-2739"/>
                  <a:pt x="2767469" y="-33245"/>
                  <a:pt x="3028755" y="0"/>
                </a:cubicBezTo>
                <a:cubicBezTo>
                  <a:pt x="3046306" y="197573"/>
                  <a:pt x="2994383" y="459793"/>
                  <a:pt x="3028755" y="729013"/>
                </a:cubicBezTo>
                <a:cubicBezTo>
                  <a:pt x="3063127" y="998233"/>
                  <a:pt x="3007708" y="1237160"/>
                  <a:pt x="3028755" y="1499291"/>
                </a:cubicBezTo>
                <a:cubicBezTo>
                  <a:pt x="3049802" y="1761422"/>
                  <a:pt x="3031950" y="1947000"/>
                  <a:pt x="3028755" y="2145774"/>
                </a:cubicBezTo>
                <a:cubicBezTo>
                  <a:pt x="3025560" y="2344548"/>
                  <a:pt x="3042978" y="2512578"/>
                  <a:pt x="3028755" y="2874787"/>
                </a:cubicBezTo>
                <a:cubicBezTo>
                  <a:pt x="3014532" y="3236996"/>
                  <a:pt x="2970842" y="3649342"/>
                  <a:pt x="3028755" y="4126488"/>
                </a:cubicBezTo>
                <a:cubicBezTo>
                  <a:pt x="2787081" y="4141994"/>
                  <a:pt x="2650354" y="4115282"/>
                  <a:pt x="2453292" y="4126488"/>
                </a:cubicBezTo>
                <a:cubicBezTo>
                  <a:pt x="2256230" y="4137694"/>
                  <a:pt x="2064307" y="4132985"/>
                  <a:pt x="1908116" y="4126488"/>
                </a:cubicBezTo>
                <a:cubicBezTo>
                  <a:pt x="1751925" y="4119991"/>
                  <a:pt x="1527258" y="4156574"/>
                  <a:pt x="1241790" y="4126488"/>
                </a:cubicBezTo>
                <a:cubicBezTo>
                  <a:pt x="956322" y="4096402"/>
                  <a:pt x="765679" y="4154820"/>
                  <a:pt x="605751" y="4126488"/>
                </a:cubicBezTo>
                <a:cubicBezTo>
                  <a:pt x="445823" y="4098156"/>
                  <a:pt x="248455" y="4148767"/>
                  <a:pt x="0" y="4126488"/>
                </a:cubicBezTo>
                <a:cubicBezTo>
                  <a:pt x="-30646" y="3908777"/>
                  <a:pt x="-35404" y="3524220"/>
                  <a:pt x="0" y="3356210"/>
                </a:cubicBezTo>
                <a:cubicBezTo>
                  <a:pt x="35404" y="3188200"/>
                  <a:pt x="20018" y="3007388"/>
                  <a:pt x="0" y="2709727"/>
                </a:cubicBezTo>
                <a:cubicBezTo>
                  <a:pt x="-20018" y="2412066"/>
                  <a:pt x="-25376" y="2152293"/>
                  <a:pt x="0" y="1939449"/>
                </a:cubicBezTo>
                <a:cubicBezTo>
                  <a:pt x="25376" y="1726605"/>
                  <a:pt x="26573" y="1462589"/>
                  <a:pt x="0" y="1251701"/>
                </a:cubicBezTo>
                <a:cubicBezTo>
                  <a:pt x="-26573" y="1040813"/>
                  <a:pt x="16367" y="904835"/>
                  <a:pt x="0" y="646483"/>
                </a:cubicBezTo>
                <a:cubicBezTo>
                  <a:pt x="-16367" y="388131"/>
                  <a:pt x="8659" y="270012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30514058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>
                <a:solidFill>
                  <a:schemeClr val="tx1"/>
                </a:solidFill>
              </a:rPr>
              <a:t>patagonia</a:t>
            </a:r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Carla Wien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Free2Move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Couchsurfing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C5CACBC-5BEE-E0E6-BDE7-759C92CC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sp>
        <p:nvSpPr>
          <p:cNvPr id="5" name="Sprechblase: rechteckig mit abgerundeten Ecken 4">
            <a:extLst>
              <a:ext uri="{FF2B5EF4-FFF2-40B4-BE49-F238E27FC236}">
                <a16:creationId xmlns:a16="http://schemas.microsoft.com/office/drawing/2014/main" id="{BDFA5BD8-E21D-8406-D93F-34C8C6C447CF}"/>
              </a:ext>
            </a:extLst>
          </p:cNvPr>
          <p:cNvSpPr/>
          <p:nvPr/>
        </p:nvSpPr>
        <p:spPr>
          <a:xfrm>
            <a:off x="4188659" y="1866828"/>
            <a:ext cx="7277543" cy="3324275"/>
          </a:xfrm>
          <a:custGeom>
            <a:avLst/>
            <a:gdLst>
              <a:gd name="connsiteX0" fmla="*/ 0 w 7277543"/>
              <a:gd name="connsiteY0" fmla="*/ 554057 h 3324275"/>
              <a:gd name="connsiteX1" fmla="*/ 554057 w 7277543"/>
              <a:gd name="connsiteY1" fmla="*/ 0 h 3324275"/>
              <a:gd name="connsiteX2" fmla="*/ 1212924 w 7277543"/>
              <a:gd name="connsiteY2" fmla="*/ 0 h 3324275"/>
              <a:gd name="connsiteX3" fmla="*/ 1212924 w 7277543"/>
              <a:gd name="connsiteY3" fmla="*/ 0 h 3324275"/>
              <a:gd name="connsiteX4" fmla="*/ 1801192 w 7277543"/>
              <a:gd name="connsiteY4" fmla="*/ 0 h 3324275"/>
              <a:gd name="connsiteX5" fmla="*/ 2371266 w 7277543"/>
              <a:gd name="connsiteY5" fmla="*/ 0 h 3324275"/>
              <a:gd name="connsiteX6" fmla="*/ 3032310 w 7277543"/>
              <a:gd name="connsiteY6" fmla="*/ 0 h 3324275"/>
              <a:gd name="connsiteX7" fmla="*/ 3573682 w 7277543"/>
              <a:gd name="connsiteY7" fmla="*/ 0 h 3324275"/>
              <a:gd name="connsiteX8" fmla="*/ 4262702 w 7277543"/>
              <a:gd name="connsiteY8" fmla="*/ 0 h 3324275"/>
              <a:gd name="connsiteX9" fmla="*/ 4951722 w 7277543"/>
              <a:gd name="connsiteY9" fmla="*/ 0 h 3324275"/>
              <a:gd name="connsiteX10" fmla="*/ 5493094 w 7277543"/>
              <a:gd name="connsiteY10" fmla="*/ 0 h 3324275"/>
              <a:gd name="connsiteX11" fmla="*/ 6145202 w 7277543"/>
              <a:gd name="connsiteY11" fmla="*/ 0 h 3324275"/>
              <a:gd name="connsiteX12" fmla="*/ 6723486 w 7277543"/>
              <a:gd name="connsiteY12" fmla="*/ 0 h 3324275"/>
              <a:gd name="connsiteX13" fmla="*/ 7277543 w 7277543"/>
              <a:gd name="connsiteY13" fmla="*/ 554057 h 3324275"/>
              <a:gd name="connsiteX14" fmla="*/ 7277543 w 7277543"/>
              <a:gd name="connsiteY14" fmla="*/ 1274311 h 3324275"/>
              <a:gd name="connsiteX15" fmla="*/ 7277543 w 7277543"/>
              <a:gd name="connsiteY15" fmla="*/ 1939160 h 3324275"/>
              <a:gd name="connsiteX16" fmla="*/ 7277543 w 7277543"/>
              <a:gd name="connsiteY16" fmla="*/ 1939160 h 3324275"/>
              <a:gd name="connsiteX17" fmla="*/ 7277543 w 7277543"/>
              <a:gd name="connsiteY17" fmla="*/ 2329762 h 3324275"/>
              <a:gd name="connsiteX18" fmla="*/ 7277543 w 7277543"/>
              <a:gd name="connsiteY18" fmla="*/ 2770229 h 3324275"/>
              <a:gd name="connsiteX19" fmla="*/ 7277543 w 7277543"/>
              <a:gd name="connsiteY19" fmla="*/ 2770218 h 3324275"/>
              <a:gd name="connsiteX20" fmla="*/ 6723486 w 7277543"/>
              <a:gd name="connsiteY20" fmla="*/ 3324275 h 3324275"/>
              <a:gd name="connsiteX21" fmla="*/ 6145202 w 7277543"/>
              <a:gd name="connsiteY21" fmla="*/ 3324275 h 3324275"/>
              <a:gd name="connsiteX22" fmla="*/ 5530006 w 7277543"/>
              <a:gd name="connsiteY22" fmla="*/ 3324275 h 3324275"/>
              <a:gd name="connsiteX23" fmla="*/ 4951722 w 7277543"/>
              <a:gd name="connsiteY23" fmla="*/ 3324275 h 3324275"/>
              <a:gd name="connsiteX24" fmla="*/ 4373437 w 7277543"/>
              <a:gd name="connsiteY24" fmla="*/ 3324275 h 3324275"/>
              <a:gd name="connsiteX25" fmla="*/ 3721330 w 7277543"/>
              <a:gd name="connsiteY25" fmla="*/ 3324275 h 3324275"/>
              <a:gd name="connsiteX26" fmla="*/ 3032310 w 7277543"/>
              <a:gd name="connsiteY26" fmla="*/ 3324275 h 3324275"/>
              <a:gd name="connsiteX27" fmla="*/ 2444042 w 7277543"/>
              <a:gd name="connsiteY27" fmla="*/ 3324275 h 3324275"/>
              <a:gd name="connsiteX28" fmla="*/ 1801192 w 7277543"/>
              <a:gd name="connsiteY28" fmla="*/ 3324275 h 3324275"/>
              <a:gd name="connsiteX29" fmla="*/ 1212924 w 7277543"/>
              <a:gd name="connsiteY29" fmla="*/ 3324275 h 3324275"/>
              <a:gd name="connsiteX30" fmla="*/ 1212924 w 7277543"/>
              <a:gd name="connsiteY30" fmla="*/ 3324275 h 3324275"/>
              <a:gd name="connsiteX31" fmla="*/ 554057 w 7277543"/>
              <a:gd name="connsiteY31" fmla="*/ 3324275 h 3324275"/>
              <a:gd name="connsiteX32" fmla="*/ 0 w 7277543"/>
              <a:gd name="connsiteY32" fmla="*/ 2770218 h 3324275"/>
              <a:gd name="connsiteX33" fmla="*/ 0 w 7277543"/>
              <a:gd name="connsiteY33" fmla="*/ 2770229 h 3324275"/>
              <a:gd name="connsiteX34" fmla="*/ -451772 w 7277543"/>
              <a:gd name="connsiteY34" fmla="*/ 2640715 h 3324275"/>
              <a:gd name="connsiteX35" fmla="*/ -868793 w 7277543"/>
              <a:gd name="connsiteY35" fmla="*/ 2521163 h 3324275"/>
              <a:gd name="connsiteX36" fmla="*/ -443084 w 7277543"/>
              <a:gd name="connsiteY36" fmla="*/ 2235982 h 3324275"/>
              <a:gd name="connsiteX37" fmla="*/ 0 w 7277543"/>
              <a:gd name="connsiteY37" fmla="*/ 1939160 h 3324275"/>
              <a:gd name="connsiteX38" fmla="*/ 0 w 7277543"/>
              <a:gd name="connsiteY38" fmla="*/ 1260460 h 3324275"/>
              <a:gd name="connsiteX39" fmla="*/ 0 w 7277543"/>
              <a:gd name="connsiteY39" fmla="*/ 554057 h 332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7277543" h="3324275" fill="none" extrusionOk="0">
                <a:moveTo>
                  <a:pt x="0" y="554057"/>
                </a:moveTo>
                <a:cubicBezTo>
                  <a:pt x="-15211" y="230786"/>
                  <a:pt x="249024" y="50032"/>
                  <a:pt x="554057" y="0"/>
                </a:cubicBezTo>
                <a:cubicBezTo>
                  <a:pt x="706874" y="-13444"/>
                  <a:pt x="958624" y="22175"/>
                  <a:pt x="1212924" y="0"/>
                </a:cubicBezTo>
                <a:lnTo>
                  <a:pt x="1212924" y="0"/>
                </a:lnTo>
                <a:cubicBezTo>
                  <a:pt x="1463365" y="23993"/>
                  <a:pt x="1587689" y="17420"/>
                  <a:pt x="1801192" y="0"/>
                </a:cubicBezTo>
                <a:cubicBezTo>
                  <a:pt x="2014695" y="-17420"/>
                  <a:pt x="2165556" y="-21116"/>
                  <a:pt x="2371266" y="0"/>
                </a:cubicBezTo>
                <a:cubicBezTo>
                  <a:pt x="2576976" y="21116"/>
                  <a:pt x="2839756" y="31090"/>
                  <a:pt x="3032310" y="0"/>
                </a:cubicBezTo>
                <a:cubicBezTo>
                  <a:pt x="3259672" y="-13562"/>
                  <a:pt x="3325554" y="-19726"/>
                  <a:pt x="3573682" y="0"/>
                </a:cubicBezTo>
                <a:cubicBezTo>
                  <a:pt x="3821810" y="19726"/>
                  <a:pt x="4064165" y="-25652"/>
                  <a:pt x="4262702" y="0"/>
                </a:cubicBezTo>
                <a:cubicBezTo>
                  <a:pt x="4461239" y="25652"/>
                  <a:pt x="4795983" y="-12994"/>
                  <a:pt x="4951722" y="0"/>
                </a:cubicBezTo>
                <a:cubicBezTo>
                  <a:pt x="5107461" y="12994"/>
                  <a:pt x="5347676" y="-3554"/>
                  <a:pt x="5493094" y="0"/>
                </a:cubicBezTo>
                <a:cubicBezTo>
                  <a:pt x="5638512" y="3554"/>
                  <a:pt x="5878318" y="-18949"/>
                  <a:pt x="6145202" y="0"/>
                </a:cubicBezTo>
                <a:cubicBezTo>
                  <a:pt x="6412086" y="18949"/>
                  <a:pt x="6578593" y="-866"/>
                  <a:pt x="6723486" y="0"/>
                </a:cubicBezTo>
                <a:cubicBezTo>
                  <a:pt x="7021279" y="-9718"/>
                  <a:pt x="7239120" y="191058"/>
                  <a:pt x="7277543" y="554057"/>
                </a:cubicBezTo>
                <a:cubicBezTo>
                  <a:pt x="7313409" y="742882"/>
                  <a:pt x="7297149" y="1091048"/>
                  <a:pt x="7277543" y="1274311"/>
                </a:cubicBezTo>
                <a:cubicBezTo>
                  <a:pt x="7257937" y="1457574"/>
                  <a:pt x="7251160" y="1689168"/>
                  <a:pt x="7277543" y="1939160"/>
                </a:cubicBezTo>
                <a:lnTo>
                  <a:pt x="7277543" y="1939160"/>
                </a:lnTo>
                <a:cubicBezTo>
                  <a:pt x="7266443" y="2088128"/>
                  <a:pt x="7287993" y="2195414"/>
                  <a:pt x="7277543" y="2329762"/>
                </a:cubicBezTo>
                <a:cubicBezTo>
                  <a:pt x="7267093" y="2464110"/>
                  <a:pt x="7295502" y="2593608"/>
                  <a:pt x="7277543" y="2770229"/>
                </a:cubicBezTo>
                <a:cubicBezTo>
                  <a:pt x="7277543" y="2770225"/>
                  <a:pt x="7277543" y="2770222"/>
                  <a:pt x="7277543" y="2770218"/>
                </a:cubicBezTo>
                <a:cubicBezTo>
                  <a:pt x="7318947" y="3068421"/>
                  <a:pt x="7025073" y="3400145"/>
                  <a:pt x="6723486" y="3324275"/>
                </a:cubicBezTo>
                <a:cubicBezTo>
                  <a:pt x="6573736" y="3350975"/>
                  <a:pt x="6360241" y="3352843"/>
                  <a:pt x="6145202" y="3324275"/>
                </a:cubicBezTo>
                <a:cubicBezTo>
                  <a:pt x="5930163" y="3295707"/>
                  <a:pt x="5833308" y="3297057"/>
                  <a:pt x="5530006" y="3324275"/>
                </a:cubicBezTo>
                <a:cubicBezTo>
                  <a:pt x="5226704" y="3351493"/>
                  <a:pt x="5076726" y="3330012"/>
                  <a:pt x="4951722" y="3324275"/>
                </a:cubicBezTo>
                <a:cubicBezTo>
                  <a:pt x="4826718" y="3318538"/>
                  <a:pt x="4536596" y="3308816"/>
                  <a:pt x="4373437" y="3324275"/>
                </a:cubicBezTo>
                <a:cubicBezTo>
                  <a:pt x="4210278" y="3339734"/>
                  <a:pt x="3912344" y="3308332"/>
                  <a:pt x="3721330" y="3324275"/>
                </a:cubicBezTo>
                <a:cubicBezTo>
                  <a:pt x="3530316" y="3340218"/>
                  <a:pt x="3202968" y="3304332"/>
                  <a:pt x="3032310" y="3324275"/>
                </a:cubicBezTo>
                <a:cubicBezTo>
                  <a:pt x="2821010" y="3304213"/>
                  <a:pt x="2664189" y="3324264"/>
                  <a:pt x="2444042" y="3324275"/>
                </a:cubicBezTo>
                <a:cubicBezTo>
                  <a:pt x="2223895" y="3324286"/>
                  <a:pt x="1996114" y="3317972"/>
                  <a:pt x="1801192" y="3324275"/>
                </a:cubicBezTo>
                <a:cubicBezTo>
                  <a:pt x="1606270" y="3330579"/>
                  <a:pt x="1341535" y="3324809"/>
                  <a:pt x="1212924" y="3324275"/>
                </a:cubicBezTo>
                <a:lnTo>
                  <a:pt x="1212924" y="3324275"/>
                </a:lnTo>
                <a:cubicBezTo>
                  <a:pt x="1010527" y="3291818"/>
                  <a:pt x="706722" y="3297416"/>
                  <a:pt x="554057" y="3324275"/>
                </a:cubicBezTo>
                <a:cubicBezTo>
                  <a:pt x="257026" y="3304083"/>
                  <a:pt x="16204" y="3115559"/>
                  <a:pt x="0" y="2770218"/>
                </a:cubicBezTo>
                <a:cubicBezTo>
                  <a:pt x="0" y="2770224"/>
                  <a:pt x="-1" y="2770228"/>
                  <a:pt x="0" y="2770229"/>
                </a:cubicBezTo>
                <a:cubicBezTo>
                  <a:pt x="-140892" y="2732990"/>
                  <a:pt x="-229130" y="2688291"/>
                  <a:pt x="-451772" y="2640715"/>
                </a:cubicBezTo>
                <a:cubicBezTo>
                  <a:pt x="-674414" y="2593139"/>
                  <a:pt x="-758008" y="2556591"/>
                  <a:pt x="-868793" y="2521163"/>
                </a:cubicBezTo>
                <a:cubicBezTo>
                  <a:pt x="-723773" y="2430084"/>
                  <a:pt x="-635849" y="2371353"/>
                  <a:pt x="-443084" y="2235982"/>
                </a:cubicBezTo>
                <a:cubicBezTo>
                  <a:pt x="-250319" y="2100610"/>
                  <a:pt x="-169493" y="2052765"/>
                  <a:pt x="0" y="1939160"/>
                </a:cubicBezTo>
                <a:cubicBezTo>
                  <a:pt x="-29252" y="1624418"/>
                  <a:pt x="30431" y="1587716"/>
                  <a:pt x="0" y="1260460"/>
                </a:cubicBezTo>
                <a:cubicBezTo>
                  <a:pt x="-30431" y="933204"/>
                  <a:pt x="24404" y="758544"/>
                  <a:pt x="0" y="554057"/>
                </a:cubicBezTo>
                <a:close/>
              </a:path>
              <a:path w="7277543" h="3324275" stroke="0" extrusionOk="0">
                <a:moveTo>
                  <a:pt x="0" y="554057"/>
                </a:moveTo>
                <a:cubicBezTo>
                  <a:pt x="69170" y="245494"/>
                  <a:pt x="290200" y="-46461"/>
                  <a:pt x="554057" y="0"/>
                </a:cubicBezTo>
                <a:cubicBezTo>
                  <a:pt x="754146" y="-29083"/>
                  <a:pt x="972774" y="-3144"/>
                  <a:pt x="1212924" y="0"/>
                </a:cubicBezTo>
                <a:lnTo>
                  <a:pt x="1212924" y="0"/>
                </a:lnTo>
                <a:cubicBezTo>
                  <a:pt x="1389203" y="-4464"/>
                  <a:pt x="1584731" y="763"/>
                  <a:pt x="1764804" y="0"/>
                </a:cubicBezTo>
                <a:cubicBezTo>
                  <a:pt x="1944877" y="-763"/>
                  <a:pt x="2094493" y="-30892"/>
                  <a:pt x="2407654" y="0"/>
                </a:cubicBezTo>
                <a:cubicBezTo>
                  <a:pt x="2720815" y="30892"/>
                  <a:pt x="2881991" y="-26395"/>
                  <a:pt x="3032310" y="0"/>
                </a:cubicBezTo>
                <a:cubicBezTo>
                  <a:pt x="3265924" y="23813"/>
                  <a:pt x="3509440" y="4527"/>
                  <a:pt x="3721330" y="0"/>
                </a:cubicBezTo>
                <a:cubicBezTo>
                  <a:pt x="3933220" y="-4527"/>
                  <a:pt x="4044558" y="-13605"/>
                  <a:pt x="4299614" y="0"/>
                </a:cubicBezTo>
                <a:cubicBezTo>
                  <a:pt x="4554670" y="13605"/>
                  <a:pt x="4595890" y="-6953"/>
                  <a:pt x="4877898" y="0"/>
                </a:cubicBezTo>
                <a:cubicBezTo>
                  <a:pt x="5159906" y="6953"/>
                  <a:pt x="5285222" y="-15489"/>
                  <a:pt x="5456182" y="0"/>
                </a:cubicBezTo>
                <a:cubicBezTo>
                  <a:pt x="5627142" y="15489"/>
                  <a:pt x="5810222" y="25007"/>
                  <a:pt x="6145202" y="0"/>
                </a:cubicBezTo>
                <a:cubicBezTo>
                  <a:pt x="6480182" y="-25007"/>
                  <a:pt x="6467180" y="-8574"/>
                  <a:pt x="6723486" y="0"/>
                </a:cubicBezTo>
                <a:cubicBezTo>
                  <a:pt x="6978751" y="43870"/>
                  <a:pt x="7248843" y="241167"/>
                  <a:pt x="7277543" y="554057"/>
                </a:cubicBezTo>
                <a:cubicBezTo>
                  <a:pt x="7266031" y="820117"/>
                  <a:pt x="7272005" y="1041221"/>
                  <a:pt x="7277543" y="1218906"/>
                </a:cubicBezTo>
                <a:cubicBezTo>
                  <a:pt x="7283081" y="1396591"/>
                  <a:pt x="7294458" y="1612921"/>
                  <a:pt x="7277543" y="1939160"/>
                </a:cubicBezTo>
                <a:lnTo>
                  <a:pt x="7277543" y="1939160"/>
                </a:lnTo>
                <a:cubicBezTo>
                  <a:pt x="7286851" y="2042124"/>
                  <a:pt x="7285389" y="2171888"/>
                  <a:pt x="7277543" y="2346384"/>
                </a:cubicBezTo>
                <a:cubicBezTo>
                  <a:pt x="7269697" y="2520880"/>
                  <a:pt x="7292988" y="2583907"/>
                  <a:pt x="7277543" y="2770229"/>
                </a:cubicBezTo>
                <a:cubicBezTo>
                  <a:pt x="7277543" y="2770226"/>
                  <a:pt x="7277543" y="2770220"/>
                  <a:pt x="7277543" y="2770218"/>
                </a:cubicBezTo>
                <a:cubicBezTo>
                  <a:pt x="7263190" y="3058892"/>
                  <a:pt x="7018754" y="3387250"/>
                  <a:pt x="6723486" y="3324275"/>
                </a:cubicBezTo>
                <a:cubicBezTo>
                  <a:pt x="6533155" y="3295131"/>
                  <a:pt x="6396216" y="3322828"/>
                  <a:pt x="6108290" y="3324275"/>
                </a:cubicBezTo>
                <a:cubicBezTo>
                  <a:pt x="5820364" y="3325722"/>
                  <a:pt x="5743093" y="3340537"/>
                  <a:pt x="5530006" y="3324275"/>
                </a:cubicBezTo>
                <a:cubicBezTo>
                  <a:pt x="5316919" y="3308013"/>
                  <a:pt x="5163242" y="3310136"/>
                  <a:pt x="4951722" y="3324275"/>
                </a:cubicBezTo>
                <a:cubicBezTo>
                  <a:pt x="4740202" y="3338414"/>
                  <a:pt x="4547129" y="3339879"/>
                  <a:pt x="4410349" y="3324275"/>
                </a:cubicBezTo>
                <a:cubicBezTo>
                  <a:pt x="4273569" y="3308671"/>
                  <a:pt x="4069174" y="3311925"/>
                  <a:pt x="3905888" y="3324275"/>
                </a:cubicBezTo>
                <a:cubicBezTo>
                  <a:pt x="3742602" y="3336625"/>
                  <a:pt x="3301292" y="3346501"/>
                  <a:pt x="3032310" y="3324275"/>
                </a:cubicBezTo>
                <a:cubicBezTo>
                  <a:pt x="2809047" y="3352802"/>
                  <a:pt x="2566626" y="3342574"/>
                  <a:pt x="2425848" y="3324275"/>
                </a:cubicBezTo>
                <a:cubicBezTo>
                  <a:pt x="2285070" y="3305976"/>
                  <a:pt x="1944166" y="3347797"/>
                  <a:pt x="1819386" y="3324275"/>
                </a:cubicBezTo>
                <a:cubicBezTo>
                  <a:pt x="1694606" y="3300753"/>
                  <a:pt x="1457148" y="3318188"/>
                  <a:pt x="1212924" y="3324275"/>
                </a:cubicBezTo>
                <a:lnTo>
                  <a:pt x="1212924" y="3324275"/>
                </a:lnTo>
                <a:cubicBezTo>
                  <a:pt x="965769" y="3342943"/>
                  <a:pt x="744095" y="3342697"/>
                  <a:pt x="554057" y="3324275"/>
                </a:cubicBezTo>
                <a:cubicBezTo>
                  <a:pt x="208725" y="3261664"/>
                  <a:pt x="19724" y="3133768"/>
                  <a:pt x="0" y="2770218"/>
                </a:cubicBezTo>
                <a:cubicBezTo>
                  <a:pt x="0" y="2770221"/>
                  <a:pt x="0" y="2770224"/>
                  <a:pt x="0" y="2770229"/>
                </a:cubicBezTo>
                <a:cubicBezTo>
                  <a:pt x="-89327" y="2732230"/>
                  <a:pt x="-316307" y="2660207"/>
                  <a:pt x="-443084" y="2643205"/>
                </a:cubicBezTo>
                <a:cubicBezTo>
                  <a:pt x="-569861" y="2626204"/>
                  <a:pt x="-735488" y="2550945"/>
                  <a:pt x="-868793" y="2521163"/>
                </a:cubicBezTo>
                <a:cubicBezTo>
                  <a:pt x="-675592" y="2362113"/>
                  <a:pt x="-575381" y="2301797"/>
                  <a:pt x="-417021" y="2218521"/>
                </a:cubicBezTo>
                <a:cubicBezTo>
                  <a:pt x="-258660" y="2135246"/>
                  <a:pt x="-136760" y="2005466"/>
                  <a:pt x="0" y="1939160"/>
                </a:cubicBezTo>
                <a:cubicBezTo>
                  <a:pt x="20949" y="1746396"/>
                  <a:pt x="-33233" y="1517103"/>
                  <a:pt x="0" y="1218906"/>
                </a:cubicBezTo>
                <a:cubicBezTo>
                  <a:pt x="33233" y="920709"/>
                  <a:pt x="-25257" y="732274"/>
                  <a:pt x="0" y="554057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410742697">
                  <a:prstGeom prst="wedgeRoundRectCallout">
                    <a:avLst>
                      <a:gd name="adj1" fmla="val -61938"/>
                      <a:gd name="adj2" fmla="val 2584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800">
                <a:solidFill>
                  <a:schemeClr val="tx1"/>
                </a:solidFill>
              </a:rPr>
              <a:t>Was machen diese Unternehmen? </a:t>
            </a:r>
          </a:p>
          <a:p>
            <a:pPr algn="ctr"/>
            <a:endParaRPr lang="de-AT" sz="2800">
              <a:solidFill>
                <a:schemeClr val="tx1"/>
              </a:solidFill>
            </a:endParaRPr>
          </a:p>
          <a:p>
            <a:pPr algn="ctr"/>
            <a:r>
              <a:rPr lang="de-AT" sz="2800">
                <a:solidFill>
                  <a:schemeClr val="tx1"/>
                </a:solidFill>
              </a:rPr>
              <a:t>Welche Vorteile hat dieses Geschäftsmodell?</a:t>
            </a:r>
          </a:p>
          <a:p>
            <a:pPr algn="ctr"/>
            <a:endParaRPr lang="de-AT" sz="2800">
              <a:solidFill>
                <a:schemeClr val="tx1"/>
              </a:solidFill>
            </a:endParaRPr>
          </a:p>
          <a:p>
            <a:pPr algn="ctr"/>
            <a:r>
              <a:rPr lang="de-AT" sz="2800">
                <a:solidFill>
                  <a:schemeClr val="tx1"/>
                </a:solidFill>
              </a:rPr>
              <a:t>Welche Herausforderungen gibt es?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FA136EC3-DAC0-A3A0-9200-308C0E444204}"/>
              </a:ext>
            </a:extLst>
          </p:cNvPr>
          <p:cNvGrpSpPr/>
          <p:nvPr/>
        </p:nvGrpSpPr>
        <p:grpSpPr>
          <a:xfrm>
            <a:off x="9982200" y="4256975"/>
            <a:ext cx="1941202" cy="1648596"/>
            <a:chOff x="5916916" y="1182821"/>
            <a:chExt cx="1941202" cy="1648596"/>
          </a:xfrm>
        </p:grpSpPr>
        <p:pic>
          <p:nvPicPr>
            <p:cNvPr id="6" name="Grafik 5" descr="Fragezeichen mit einfarbiger Füllung">
              <a:extLst>
                <a:ext uri="{FF2B5EF4-FFF2-40B4-BE49-F238E27FC236}">
                  <a16:creationId xmlns:a16="http://schemas.microsoft.com/office/drawing/2014/main" id="{5DB0B202-BEA3-88FE-C852-44CADB1E5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74116" y="1182821"/>
              <a:ext cx="914400" cy="914400"/>
            </a:xfrm>
            <a:prstGeom prst="rect">
              <a:avLst/>
            </a:prstGeom>
          </p:spPr>
        </p:pic>
        <p:pic>
          <p:nvPicPr>
            <p:cNvPr id="7" name="Grafik 6" descr="Fragezeichen mit einfarbiger Füllung">
              <a:extLst>
                <a:ext uri="{FF2B5EF4-FFF2-40B4-BE49-F238E27FC236}">
                  <a16:creationId xmlns:a16="http://schemas.microsoft.com/office/drawing/2014/main" id="{170F8931-758F-FC8A-8515-38EDDE4A8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943718" y="1656400"/>
              <a:ext cx="914400" cy="914400"/>
            </a:xfrm>
            <a:prstGeom prst="rect">
              <a:avLst/>
            </a:prstGeom>
          </p:spPr>
        </p:pic>
        <p:pic>
          <p:nvPicPr>
            <p:cNvPr id="8" name="Grafik 7" descr="Fragezeichen mit einfarbiger Füllung">
              <a:extLst>
                <a:ext uri="{FF2B5EF4-FFF2-40B4-BE49-F238E27FC236}">
                  <a16:creationId xmlns:a16="http://schemas.microsoft.com/office/drawing/2014/main" id="{18819E91-CA82-3647-BFDE-EFE477FD0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16916" y="1917017"/>
              <a:ext cx="914400" cy="914400"/>
            </a:xfrm>
            <a:prstGeom prst="rect">
              <a:avLst/>
            </a:prstGeom>
          </p:spPr>
        </p:pic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451BB863-9EEE-AD72-BF93-5EDFBE94B662}"/>
              </a:ext>
            </a:extLst>
          </p:cNvPr>
          <p:cNvSpPr/>
          <p:nvPr/>
        </p:nvSpPr>
        <p:spPr>
          <a:xfrm>
            <a:off x="4519338" y="5448371"/>
            <a:ext cx="5661891" cy="544945"/>
          </a:xfrm>
          <a:prstGeom prst="rect">
            <a:avLst/>
          </a:prstGeom>
          <a:solidFill>
            <a:srgbClr val="E2F0D9"/>
          </a:solidFill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Gestaltet in der Gruppe ein Steckbriefplakat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C8AEC5AC-1C53-B4D3-6E39-F761CA937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AT"/>
              <a:t>Besondere Formen des Wirtschaftens</a:t>
            </a:r>
          </a:p>
        </p:txBody>
      </p:sp>
    </p:spTree>
    <p:extLst>
      <p:ext uri="{BB962C8B-B14F-4D97-AF65-F5344CB8AC3E}">
        <p14:creationId xmlns:p14="http://schemas.microsoft.com/office/powerpoint/2010/main" val="153546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C28A3-E467-65E9-A12C-5C6834026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F57C1D-149A-F66B-1BAD-E1BCA0BA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Besondere Formen des Wirtschaftens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1B6A0C9-0047-3259-AC6F-9C846E873C50}"/>
              </a:ext>
            </a:extLst>
          </p:cNvPr>
          <p:cNvSpPr/>
          <p:nvPr/>
        </p:nvSpPr>
        <p:spPr>
          <a:xfrm>
            <a:off x="964558" y="2996583"/>
            <a:ext cx="10262884" cy="532219"/>
          </a:xfrm>
          <a:custGeom>
            <a:avLst/>
            <a:gdLst>
              <a:gd name="connsiteX0" fmla="*/ 0 w 10262884"/>
              <a:gd name="connsiteY0" fmla="*/ 0 h 532219"/>
              <a:gd name="connsiteX1" fmla="*/ 684192 w 10262884"/>
              <a:gd name="connsiteY1" fmla="*/ 0 h 532219"/>
              <a:gd name="connsiteX2" fmla="*/ 1060498 w 10262884"/>
              <a:gd name="connsiteY2" fmla="*/ 0 h 532219"/>
              <a:gd name="connsiteX3" fmla="*/ 1847319 w 10262884"/>
              <a:gd name="connsiteY3" fmla="*/ 0 h 532219"/>
              <a:gd name="connsiteX4" fmla="*/ 2428883 w 10262884"/>
              <a:gd name="connsiteY4" fmla="*/ 0 h 532219"/>
              <a:gd name="connsiteX5" fmla="*/ 2907817 w 10262884"/>
              <a:gd name="connsiteY5" fmla="*/ 0 h 532219"/>
              <a:gd name="connsiteX6" fmla="*/ 3694638 w 10262884"/>
              <a:gd name="connsiteY6" fmla="*/ 0 h 532219"/>
              <a:gd name="connsiteX7" fmla="*/ 4481459 w 10262884"/>
              <a:gd name="connsiteY7" fmla="*/ 0 h 532219"/>
              <a:gd name="connsiteX8" fmla="*/ 4857765 w 10262884"/>
              <a:gd name="connsiteY8" fmla="*/ 0 h 532219"/>
              <a:gd name="connsiteX9" fmla="*/ 5336700 w 10262884"/>
              <a:gd name="connsiteY9" fmla="*/ 0 h 532219"/>
              <a:gd name="connsiteX10" fmla="*/ 6123521 w 10262884"/>
              <a:gd name="connsiteY10" fmla="*/ 0 h 532219"/>
              <a:gd name="connsiteX11" fmla="*/ 7012971 w 10262884"/>
              <a:gd name="connsiteY11" fmla="*/ 0 h 532219"/>
              <a:gd name="connsiteX12" fmla="*/ 7799792 w 10262884"/>
              <a:gd name="connsiteY12" fmla="*/ 0 h 532219"/>
              <a:gd name="connsiteX13" fmla="*/ 8381355 w 10262884"/>
              <a:gd name="connsiteY13" fmla="*/ 0 h 532219"/>
              <a:gd name="connsiteX14" fmla="*/ 8757661 w 10262884"/>
              <a:gd name="connsiteY14" fmla="*/ 0 h 532219"/>
              <a:gd name="connsiteX15" fmla="*/ 9133967 w 10262884"/>
              <a:gd name="connsiteY15" fmla="*/ 0 h 532219"/>
              <a:gd name="connsiteX16" fmla="*/ 10262884 w 10262884"/>
              <a:gd name="connsiteY16" fmla="*/ 0 h 532219"/>
              <a:gd name="connsiteX17" fmla="*/ 10262884 w 10262884"/>
              <a:gd name="connsiteY17" fmla="*/ 532219 h 532219"/>
              <a:gd name="connsiteX18" fmla="*/ 9886578 w 10262884"/>
              <a:gd name="connsiteY18" fmla="*/ 532219 h 532219"/>
              <a:gd name="connsiteX19" fmla="*/ 9510273 w 10262884"/>
              <a:gd name="connsiteY19" fmla="*/ 532219 h 532219"/>
              <a:gd name="connsiteX20" fmla="*/ 8826080 w 10262884"/>
              <a:gd name="connsiteY20" fmla="*/ 532219 h 532219"/>
              <a:gd name="connsiteX21" fmla="*/ 8347146 w 10262884"/>
              <a:gd name="connsiteY21" fmla="*/ 532219 h 532219"/>
              <a:gd name="connsiteX22" fmla="*/ 7662953 w 10262884"/>
              <a:gd name="connsiteY22" fmla="*/ 532219 h 532219"/>
              <a:gd name="connsiteX23" fmla="*/ 7286648 w 10262884"/>
              <a:gd name="connsiteY23" fmla="*/ 532219 h 532219"/>
              <a:gd name="connsiteX24" fmla="*/ 6499827 w 10262884"/>
              <a:gd name="connsiteY24" fmla="*/ 532219 h 532219"/>
              <a:gd name="connsiteX25" fmla="*/ 5918263 w 10262884"/>
              <a:gd name="connsiteY25" fmla="*/ 532219 h 532219"/>
              <a:gd name="connsiteX26" fmla="*/ 5336700 w 10262884"/>
              <a:gd name="connsiteY26" fmla="*/ 532219 h 532219"/>
              <a:gd name="connsiteX27" fmla="*/ 4755136 w 10262884"/>
              <a:gd name="connsiteY27" fmla="*/ 532219 h 532219"/>
              <a:gd name="connsiteX28" fmla="*/ 4173573 w 10262884"/>
              <a:gd name="connsiteY28" fmla="*/ 532219 h 532219"/>
              <a:gd name="connsiteX29" fmla="*/ 3284123 w 10262884"/>
              <a:gd name="connsiteY29" fmla="*/ 532219 h 532219"/>
              <a:gd name="connsiteX30" fmla="*/ 2497302 w 10262884"/>
              <a:gd name="connsiteY30" fmla="*/ 532219 h 532219"/>
              <a:gd name="connsiteX31" fmla="*/ 2018367 w 10262884"/>
              <a:gd name="connsiteY31" fmla="*/ 532219 h 532219"/>
              <a:gd name="connsiteX32" fmla="*/ 1128917 w 10262884"/>
              <a:gd name="connsiteY32" fmla="*/ 532219 h 532219"/>
              <a:gd name="connsiteX33" fmla="*/ 0 w 10262884"/>
              <a:gd name="connsiteY33" fmla="*/ 532219 h 532219"/>
              <a:gd name="connsiteX34" fmla="*/ 0 w 10262884"/>
              <a:gd name="connsiteY34" fmla="*/ 0 h 53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262884" h="532219" fill="none" extrusionOk="0">
                <a:moveTo>
                  <a:pt x="0" y="0"/>
                </a:moveTo>
                <a:cubicBezTo>
                  <a:pt x="182587" y="27996"/>
                  <a:pt x="486147" y="-18052"/>
                  <a:pt x="684192" y="0"/>
                </a:cubicBezTo>
                <a:cubicBezTo>
                  <a:pt x="882237" y="18052"/>
                  <a:pt x="920282" y="8237"/>
                  <a:pt x="1060498" y="0"/>
                </a:cubicBezTo>
                <a:cubicBezTo>
                  <a:pt x="1200714" y="-8237"/>
                  <a:pt x="1524882" y="-36627"/>
                  <a:pt x="1847319" y="0"/>
                </a:cubicBezTo>
                <a:cubicBezTo>
                  <a:pt x="2169756" y="36627"/>
                  <a:pt x="2167786" y="27252"/>
                  <a:pt x="2428883" y="0"/>
                </a:cubicBezTo>
                <a:cubicBezTo>
                  <a:pt x="2689980" y="-27252"/>
                  <a:pt x="2748412" y="-8117"/>
                  <a:pt x="2907817" y="0"/>
                </a:cubicBezTo>
                <a:cubicBezTo>
                  <a:pt x="3067222" y="8117"/>
                  <a:pt x="3382633" y="36693"/>
                  <a:pt x="3694638" y="0"/>
                </a:cubicBezTo>
                <a:cubicBezTo>
                  <a:pt x="4006643" y="-36693"/>
                  <a:pt x="4238097" y="17219"/>
                  <a:pt x="4481459" y="0"/>
                </a:cubicBezTo>
                <a:cubicBezTo>
                  <a:pt x="4724821" y="-17219"/>
                  <a:pt x="4736478" y="11194"/>
                  <a:pt x="4857765" y="0"/>
                </a:cubicBezTo>
                <a:cubicBezTo>
                  <a:pt x="4979052" y="-11194"/>
                  <a:pt x="5109175" y="13022"/>
                  <a:pt x="5336700" y="0"/>
                </a:cubicBezTo>
                <a:cubicBezTo>
                  <a:pt x="5564225" y="-13022"/>
                  <a:pt x="5733463" y="-14124"/>
                  <a:pt x="6123521" y="0"/>
                </a:cubicBezTo>
                <a:cubicBezTo>
                  <a:pt x="6513579" y="14124"/>
                  <a:pt x="6755876" y="18528"/>
                  <a:pt x="7012971" y="0"/>
                </a:cubicBezTo>
                <a:cubicBezTo>
                  <a:pt x="7270066" y="-18528"/>
                  <a:pt x="7419438" y="-16859"/>
                  <a:pt x="7799792" y="0"/>
                </a:cubicBezTo>
                <a:cubicBezTo>
                  <a:pt x="8180146" y="16859"/>
                  <a:pt x="8173238" y="-1891"/>
                  <a:pt x="8381355" y="0"/>
                </a:cubicBezTo>
                <a:cubicBezTo>
                  <a:pt x="8589472" y="1891"/>
                  <a:pt x="8666774" y="-13102"/>
                  <a:pt x="8757661" y="0"/>
                </a:cubicBezTo>
                <a:cubicBezTo>
                  <a:pt x="8848548" y="13102"/>
                  <a:pt x="9009041" y="10086"/>
                  <a:pt x="9133967" y="0"/>
                </a:cubicBezTo>
                <a:cubicBezTo>
                  <a:pt x="9258893" y="-10086"/>
                  <a:pt x="9824916" y="-42201"/>
                  <a:pt x="10262884" y="0"/>
                </a:cubicBezTo>
                <a:cubicBezTo>
                  <a:pt x="10240713" y="264715"/>
                  <a:pt x="10262837" y="372228"/>
                  <a:pt x="10262884" y="532219"/>
                </a:cubicBezTo>
                <a:cubicBezTo>
                  <a:pt x="10145071" y="528347"/>
                  <a:pt x="9999587" y="549629"/>
                  <a:pt x="9886578" y="532219"/>
                </a:cubicBezTo>
                <a:cubicBezTo>
                  <a:pt x="9773569" y="514809"/>
                  <a:pt x="9636181" y="521480"/>
                  <a:pt x="9510273" y="532219"/>
                </a:cubicBezTo>
                <a:cubicBezTo>
                  <a:pt x="9384365" y="542958"/>
                  <a:pt x="9129658" y="515721"/>
                  <a:pt x="8826080" y="532219"/>
                </a:cubicBezTo>
                <a:cubicBezTo>
                  <a:pt x="8522502" y="548717"/>
                  <a:pt x="8543538" y="529712"/>
                  <a:pt x="8347146" y="532219"/>
                </a:cubicBezTo>
                <a:cubicBezTo>
                  <a:pt x="8150754" y="534726"/>
                  <a:pt x="7902130" y="527003"/>
                  <a:pt x="7662953" y="532219"/>
                </a:cubicBezTo>
                <a:cubicBezTo>
                  <a:pt x="7423776" y="537435"/>
                  <a:pt x="7365296" y="518990"/>
                  <a:pt x="7286648" y="532219"/>
                </a:cubicBezTo>
                <a:cubicBezTo>
                  <a:pt x="7208000" y="545448"/>
                  <a:pt x="6720226" y="536748"/>
                  <a:pt x="6499827" y="532219"/>
                </a:cubicBezTo>
                <a:cubicBezTo>
                  <a:pt x="6279428" y="527690"/>
                  <a:pt x="6115021" y="556149"/>
                  <a:pt x="5918263" y="532219"/>
                </a:cubicBezTo>
                <a:cubicBezTo>
                  <a:pt x="5721505" y="508289"/>
                  <a:pt x="5472625" y="530599"/>
                  <a:pt x="5336700" y="532219"/>
                </a:cubicBezTo>
                <a:cubicBezTo>
                  <a:pt x="5200775" y="533839"/>
                  <a:pt x="5043196" y="554333"/>
                  <a:pt x="4755136" y="532219"/>
                </a:cubicBezTo>
                <a:cubicBezTo>
                  <a:pt x="4467076" y="510105"/>
                  <a:pt x="4342904" y="513207"/>
                  <a:pt x="4173573" y="532219"/>
                </a:cubicBezTo>
                <a:cubicBezTo>
                  <a:pt x="4004242" y="551231"/>
                  <a:pt x="3717592" y="563262"/>
                  <a:pt x="3284123" y="532219"/>
                </a:cubicBezTo>
                <a:cubicBezTo>
                  <a:pt x="2850654" y="501177"/>
                  <a:pt x="2792902" y="506295"/>
                  <a:pt x="2497302" y="532219"/>
                </a:cubicBezTo>
                <a:cubicBezTo>
                  <a:pt x="2201702" y="558143"/>
                  <a:pt x="2189041" y="552271"/>
                  <a:pt x="2018367" y="532219"/>
                </a:cubicBezTo>
                <a:cubicBezTo>
                  <a:pt x="1847694" y="512167"/>
                  <a:pt x="1396356" y="540721"/>
                  <a:pt x="1128917" y="532219"/>
                </a:cubicBezTo>
                <a:cubicBezTo>
                  <a:pt x="861478" y="523718"/>
                  <a:pt x="393499" y="483483"/>
                  <a:pt x="0" y="532219"/>
                </a:cubicBezTo>
                <a:cubicBezTo>
                  <a:pt x="18628" y="266688"/>
                  <a:pt x="-3445" y="174139"/>
                  <a:pt x="0" y="0"/>
                </a:cubicBezTo>
                <a:close/>
              </a:path>
              <a:path w="10262884" h="532219" stroke="0" extrusionOk="0">
                <a:moveTo>
                  <a:pt x="0" y="0"/>
                </a:moveTo>
                <a:cubicBezTo>
                  <a:pt x="131835" y="16535"/>
                  <a:pt x="261434" y="-1347"/>
                  <a:pt x="376306" y="0"/>
                </a:cubicBezTo>
                <a:cubicBezTo>
                  <a:pt x="491178" y="1347"/>
                  <a:pt x="651054" y="-19990"/>
                  <a:pt x="855240" y="0"/>
                </a:cubicBezTo>
                <a:cubicBezTo>
                  <a:pt x="1059426" y="19990"/>
                  <a:pt x="1227186" y="4787"/>
                  <a:pt x="1334175" y="0"/>
                </a:cubicBezTo>
                <a:cubicBezTo>
                  <a:pt x="1441165" y="-4787"/>
                  <a:pt x="1655831" y="-10868"/>
                  <a:pt x="1915738" y="0"/>
                </a:cubicBezTo>
                <a:cubicBezTo>
                  <a:pt x="2175645" y="10868"/>
                  <a:pt x="2279690" y="-28846"/>
                  <a:pt x="2497302" y="0"/>
                </a:cubicBezTo>
                <a:cubicBezTo>
                  <a:pt x="2714914" y="28846"/>
                  <a:pt x="2751988" y="-4832"/>
                  <a:pt x="2873608" y="0"/>
                </a:cubicBezTo>
                <a:cubicBezTo>
                  <a:pt x="2995228" y="4832"/>
                  <a:pt x="3333947" y="36730"/>
                  <a:pt x="3660429" y="0"/>
                </a:cubicBezTo>
                <a:cubicBezTo>
                  <a:pt x="3986911" y="-36730"/>
                  <a:pt x="4012757" y="-23710"/>
                  <a:pt x="4139363" y="0"/>
                </a:cubicBezTo>
                <a:cubicBezTo>
                  <a:pt x="4265969" y="23710"/>
                  <a:pt x="4500438" y="27283"/>
                  <a:pt x="4720927" y="0"/>
                </a:cubicBezTo>
                <a:cubicBezTo>
                  <a:pt x="4941416" y="-27283"/>
                  <a:pt x="5189360" y="-23726"/>
                  <a:pt x="5405119" y="0"/>
                </a:cubicBezTo>
                <a:cubicBezTo>
                  <a:pt x="5620878" y="23726"/>
                  <a:pt x="5659367" y="4078"/>
                  <a:pt x="5781425" y="0"/>
                </a:cubicBezTo>
                <a:cubicBezTo>
                  <a:pt x="5903483" y="-4078"/>
                  <a:pt x="6075378" y="10513"/>
                  <a:pt x="6362988" y="0"/>
                </a:cubicBezTo>
                <a:cubicBezTo>
                  <a:pt x="6650598" y="-10513"/>
                  <a:pt x="6954263" y="-10507"/>
                  <a:pt x="7252438" y="0"/>
                </a:cubicBezTo>
                <a:cubicBezTo>
                  <a:pt x="7550613" y="10507"/>
                  <a:pt x="7624904" y="-10632"/>
                  <a:pt x="7834001" y="0"/>
                </a:cubicBezTo>
                <a:cubicBezTo>
                  <a:pt x="8043098" y="10632"/>
                  <a:pt x="8527743" y="28120"/>
                  <a:pt x="8723451" y="0"/>
                </a:cubicBezTo>
                <a:cubicBezTo>
                  <a:pt x="8919159" y="-28120"/>
                  <a:pt x="9219066" y="10333"/>
                  <a:pt x="9407644" y="0"/>
                </a:cubicBezTo>
                <a:cubicBezTo>
                  <a:pt x="9596222" y="-10333"/>
                  <a:pt x="10009014" y="-23085"/>
                  <a:pt x="10262884" y="0"/>
                </a:cubicBezTo>
                <a:cubicBezTo>
                  <a:pt x="10262233" y="134836"/>
                  <a:pt x="10259171" y="327766"/>
                  <a:pt x="10262884" y="532219"/>
                </a:cubicBezTo>
                <a:cubicBezTo>
                  <a:pt x="10092157" y="550644"/>
                  <a:pt x="9902008" y="544124"/>
                  <a:pt x="9681321" y="532219"/>
                </a:cubicBezTo>
                <a:cubicBezTo>
                  <a:pt x="9460634" y="520314"/>
                  <a:pt x="9272526" y="508329"/>
                  <a:pt x="9099757" y="532219"/>
                </a:cubicBezTo>
                <a:cubicBezTo>
                  <a:pt x="8926988" y="556109"/>
                  <a:pt x="8739930" y="560645"/>
                  <a:pt x="8518194" y="532219"/>
                </a:cubicBezTo>
                <a:cubicBezTo>
                  <a:pt x="8296458" y="503793"/>
                  <a:pt x="7881654" y="547305"/>
                  <a:pt x="7628744" y="532219"/>
                </a:cubicBezTo>
                <a:cubicBezTo>
                  <a:pt x="7375834" y="517134"/>
                  <a:pt x="7271146" y="553691"/>
                  <a:pt x="7047180" y="532219"/>
                </a:cubicBezTo>
                <a:cubicBezTo>
                  <a:pt x="6823214" y="510747"/>
                  <a:pt x="6636567" y="497424"/>
                  <a:pt x="6260359" y="532219"/>
                </a:cubicBezTo>
                <a:cubicBezTo>
                  <a:pt x="5884151" y="567014"/>
                  <a:pt x="5736133" y="529848"/>
                  <a:pt x="5473538" y="532219"/>
                </a:cubicBezTo>
                <a:cubicBezTo>
                  <a:pt x="5210943" y="534590"/>
                  <a:pt x="4806864" y="535725"/>
                  <a:pt x="4584088" y="532219"/>
                </a:cubicBezTo>
                <a:cubicBezTo>
                  <a:pt x="4361312" y="528714"/>
                  <a:pt x="4189678" y="534605"/>
                  <a:pt x="4002525" y="532219"/>
                </a:cubicBezTo>
                <a:cubicBezTo>
                  <a:pt x="3815372" y="529833"/>
                  <a:pt x="3575088" y="538787"/>
                  <a:pt x="3318332" y="532219"/>
                </a:cubicBezTo>
                <a:cubicBezTo>
                  <a:pt x="3061576" y="525651"/>
                  <a:pt x="2890313" y="534824"/>
                  <a:pt x="2736769" y="532219"/>
                </a:cubicBezTo>
                <a:cubicBezTo>
                  <a:pt x="2583225" y="529614"/>
                  <a:pt x="2475124" y="540678"/>
                  <a:pt x="2360463" y="532219"/>
                </a:cubicBezTo>
                <a:cubicBezTo>
                  <a:pt x="2245802" y="523760"/>
                  <a:pt x="1695581" y="515429"/>
                  <a:pt x="1471013" y="532219"/>
                </a:cubicBezTo>
                <a:cubicBezTo>
                  <a:pt x="1246445" y="549010"/>
                  <a:pt x="1172415" y="542638"/>
                  <a:pt x="1094708" y="532219"/>
                </a:cubicBezTo>
                <a:cubicBezTo>
                  <a:pt x="1017002" y="521800"/>
                  <a:pt x="433709" y="485331"/>
                  <a:pt x="0" y="532219"/>
                </a:cubicBezTo>
                <a:cubicBezTo>
                  <a:pt x="3490" y="275741"/>
                  <a:pt x="20418" y="240062"/>
                  <a:pt x="0" y="0"/>
                </a:cubicBezTo>
                <a:close/>
              </a:path>
            </a:pathLst>
          </a:custGeom>
          <a:solidFill>
            <a:srgbClr val="FBD5ED"/>
          </a:solidFill>
          <a:ln>
            <a:extLst>
              <a:ext uri="{C807C97D-BFC1-408E-A445-0C87EB9F89A2}">
                <ask:lineSketchStyleProps xmlns:ask="http://schemas.microsoft.com/office/drawing/2018/sketchyshapes" sd="370687156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Materialien werden wiederverwendet oder recycelt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34D6ADE-F39F-7862-57A2-EDE5BF6CBCC3}"/>
              </a:ext>
            </a:extLst>
          </p:cNvPr>
          <p:cNvSpPr/>
          <p:nvPr/>
        </p:nvSpPr>
        <p:spPr>
          <a:xfrm>
            <a:off x="2445224" y="4071985"/>
            <a:ext cx="7301551" cy="2081012"/>
          </a:xfrm>
          <a:custGeom>
            <a:avLst/>
            <a:gdLst>
              <a:gd name="connsiteX0" fmla="*/ 0 w 7301551"/>
              <a:gd name="connsiteY0" fmla="*/ 0 h 2081012"/>
              <a:gd name="connsiteX1" fmla="*/ 663777 w 7301551"/>
              <a:gd name="connsiteY1" fmla="*/ 0 h 2081012"/>
              <a:gd name="connsiteX2" fmla="*/ 1108508 w 7301551"/>
              <a:gd name="connsiteY2" fmla="*/ 0 h 2081012"/>
              <a:gd name="connsiteX3" fmla="*/ 1845301 w 7301551"/>
              <a:gd name="connsiteY3" fmla="*/ 0 h 2081012"/>
              <a:gd name="connsiteX4" fmla="*/ 2363047 w 7301551"/>
              <a:gd name="connsiteY4" fmla="*/ 0 h 2081012"/>
              <a:gd name="connsiteX5" fmla="*/ 2880794 w 7301551"/>
              <a:gd name="connsiteY5" fmla="*/ 0 h 2081012"/>
              <a:gd name="connsiteX6" fmla="*/ 3617587 w 7301551"/>
              <a:gd name="connsiteY6" fmla="*/ 0 h 2081012"/>
              <a:gd name="connsiteX7" fmla="*/ 4354380 w 7301551"/>
              <a:gd name="connsiteY7" fmla="*/ 0 h 2081012"/>
              <a:gd name="connsiteX8" fmla="*/ 5091172 w 7301551"/>
              <a:gd name="connsiteY8" fmla="*/ 0 h 2081012"/>
              <a:gd name="connsiteX9" fmla="*/ 5535903 w 7301551"/>
              <a:gd name="connsiteY9" fmla="*/ 0 h 2081012"/>
              <a:gd name="connsiteX10" fmla="*/ 6345712 w 7301551"/>
              <a:gd name="connsiteY10" fmla="*/ 0 h 2081012"/>
              <a:gd name="connsiteX11" fmla="*/ 7301551 w 7301551"/>
              <a:gd name="connsiteY11" fmla="*/ 0 h 2081012"/>
              <a:gd name="connsiteX12" fmla="*/ 7301551 w 7301551"/>
              <a:gd name="connsiteY12" fmla="*/ 652050 h 2081012"/>
              <a:gd name="connsiteX13" fmla="*/ 7301551 w 7301551"/>
              <a:gd name="connsiteY13" fmla="*/ 1366531 h 2081012"/>
              <a:gd name="connsiteX14" fmla="*/ 7301551 w 7301551"/>
              <a:gd name="connsiteY14" fmla="*/ 2081012 h 2081012"/>
              <a:gd name="connsiteX15" fmla="*/ 6564758 w 7301551"/>
              <a:gd name="connsiteY15" fmla="*/ 2081012 h 2081012"/>
              <a:gd name="connsiteX16" fmla="*/ 5754950 w 7301551"/>
              <a:gd name="connsiteY16" fmla="*/ 2081012 h 2081012"/>
              <a:gd name="connsiteX17" fmla="*/ 5091172 w 7301551"/>
              <a:gd name="connsiteY17" fmla="*/ 2081012 h 2081012"/>
              <a:gd name="connsiteX18" fmla="*/ 4500411 w 7301551"/>
              <a:gd name="connsiteY18" fmla="*/ 2081012 h 2081012"/>
              <a:gd name="connsiteX19" fmla="*/ 3836633 w 7301551"/>
              <a:gd name="connsiteY19" fmla="*/ 2081012 h 2081012"/>
              <a:gd name="connsiteX20" fmla="*/ 3026825 w 7301551"/>
              <a:gd name="connsiteY20" fmla="*/ 2081012 h 2081012"/>
              <a:gd name="connsiteX21" fmla="*/ 2363047 w 7301551"/>
              <a:gd name="connsiteY21" fmla="*/ 2081012 h 2081012"/>
              <a:gd name="connsiteX22" fmla="*/ 1918317 w 7301551"/>
              <a:gd name="connsiteY22" fmla="*/ 2081012 h 2081012"/>
              <a:gd name="connsiteX23" fmla="*/ 1400570 w 7301551"/>
              <a:gd name="connsiteY23" fmla="*/ 2081012 h 2081012"/>
              <a:gd name="connsiteX24" fmla="*/ 955839 w 7301551"/>
              <a:gd name="connsiteY24" fmla="*/ 2081012 h 2081012"/>
              <a:gd name="connsiteX25" fmla="*/ 0 w 7301551"/>
              <a:gd name="connsiteY25" fmla="*/ 2081012 h 2081012"/>
              <a:gd name="connsiteX26" fmla="*/ 0 w 7301551"/>
              <a:gd name="connsiteY26" fmla="*/ 1345721 h 2081012"/>
              <a:gd name="connsiteX27" fmla="*/ 0 w 7301551"/>
              <a:gd name="connsiteY27" fmla="*/ 631240 h 2081012"/>
              <a:gd name="connsiteX28" fmla="*/ 0 w 7301551"/>
              <a:gd name="connsiteY28" fmla="*/ 0 h 208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301551" h="2081012" extrusionOk="0">
                <a:moveTo>
                  <a:pt x="0" y="0"/>
                </a:moveTo>
                <a:cubicBezTo>
                  <a:pt x="297451" y="-2385"/>
                  <a:pt x="369878" y="12181"/>
                  <a:pt x="663777" y="0"/>
                </a:cubicBezTo>
                <a:cubicBezTo>
                  <a:pt x="957676" y="-12181"/>
                  <a:pt x="1000305" y="-21437"/>
                  <a:pt x="1108508" y="0"/>
                </a:cubicBezTo>
                <a:cubicBezTo>
                  <a:pt x="1216711" y="21437"/>
                  <a:pt x="1627574" y="2231"/>
                  <a:pt x="1845301" y="0"/>
                </a:cubicBezTo>
                <a:cubicBezTo>
                  <a:pt x="2063028" y="-2231"/>
                  <a:pt x="2206302" y="14147"/>
                  <a:pt x="2363047" y="0"/>
                </a:cubicBezTo>
                <a:cubicBezTo>
                  <a:pt x="2519792" y="-14147"/>
                  <a:pt x="2696060" y="-14560"/>
                  <a:pt x="2880794" y="0"/>
                </a:cubicBezTo>
                <a:cubicBezTo>
                  <a:pt x="3065528" y="14560"/>
                  <a:pt x="3459929" y="14827"/>
                  <a:pt x="3617587" y="0"/>
                </a:cubicBezTo>
                <a:cubicBezTo>
                  <a:pt x="3775245" y="-14827"/>
                  <a:pt x="4206457" y="33603"/>
                  <a:pt x="4354380" y="0"/>
                </a:cubicBezTo>
                <a:cubicBezTo>
                  <a:pt x="4502303" y="-33603"/>
                  <a:pt x="4727789" y="-22593"/>
                  <a:pt x="5091172" y="0"/>
                </a:cubicBezTo>
                <a:cubicBezTo>
                  <a:pt x="5454555" y="22593"/>
                  <a:pt x="5412152" y="-2659"/>
                  <a:pt x="5535903" y="0"/>
                </a:cubicBezTo>
                <a:cubicBezTo>
                  <a:pt x="5659654" y="2659"/>
                  <a:pt x="6083508" y="-40268"/>
                  <a:pt x="6345712" y="0"/>
                </a:cubicBezTo>
                <a:cubicBezTo>
                  <a:pt x="6607916" y="40268"/>
                  <a:pt x="6958061" y="-39202"/>
                  <a:pt x="7301551" y="0"/>
                </a:cubicBezTo>
                <a:cubicBezTo>
                  <a:pt x="7330292" y="283825"/>
                  <a:pt x="7282352" y="328477"/>
                  <a:pt x="7301551" y="652050"/>
                </a:cubicBezTo>
                <a:cubicBezTo>
                  <a:pt x="7320751" y="975623"/>
                  <a:pt x="7330636" y="1015560"/>
                  <a:pt x="7301551" y="1366531"/>
                </a:cubicBezTo>
                <a:cubicBezTo>
                  <a:pt x="7272466" y="1717502"/>
                  <a:pt x="7282838" y="1758576"/>
                  <a:pt x="7301551" y="2081012"/>
                </a:cubicBezTo>
                <a:cubicBezTo>
                  <a:pt x="7034278" y="2102440"/>
                  <a:pt x="6928901" y="2082912"/>
                  <a:pt x="6564758" y="2081012"/>
                </a:cubicBezTo>
                <a:cubicBezTo>
                  <a:pt x="6200615" y="2079112"/>
                  <a:pt x="6141863" y="2100517"/>
                  <a:pt x="5754950" y="2081012"/>
                </a:cubicBezTo>
                <a:cubicBezTo>
                  <a:pt x="5368037" y="2061507"/>
                  <a:pt x="5390719" y="2054761"/>
                  <a:pt x="5091172" y="2081012"/>
                </a:cubicBezTo>
                <a:cubicBezTo>
                  <a:pt x="4791625" y="2107263"/>
                  <a:pt x="4622769" y="2058130"/>
                  <a:pt x="4500411" y="2081012"/>
                </a:cubicBezTo>
                <a:cubicBezTo>
                  <a:pt x="4378053" y="2103894"/>
                  <a:pt x="4012256" y="2075131"/>
                  <a:pt x="3836633" y="2081012"/>
                </a:cubicBezTo>
                <a:cubicBezTo>
                  <a:pt x="3661010" y="2086893"/>
                  <a:pt x="3392772" y="2064969"/>
                  <a:pt x="3026825" y="2081012"/>
                </a:cubicBezTo>
                <a:cubicBezTo>
                  <a:pt x="2660878" y="2097055"/>
                  <a:pt x="2651404" y="2088599"/>
                  <a:pt x="2363047" y="2081012"/>
                </a:cubicBezTo>
                <a:cubicBezTo>
                  <a:pt x="2074690" y="2073425"/>
                  <a:pt x="2028330" y="2101295"/>
                  <a:pt x="1918317" y="2081012"/>
                </a:cubicBezTo>
                <a:cubicBezTo>
                  <a:pt x="1808304" y="2060730"/>
                  <a:pt x="1504365" y="2087707"/>
                  <a:pt x="1400570" y="2081012"/>
                </a:cubicBezTo>
                <a:cubicBezTo>
                  <a:pt x="1296775" y="2074317"/>
                  <a:pt x="1076509" y="2061915"/>
                  <a:pt x="955839" y="2081012"/>
                </a:cubicBezTo>
                <a:cubicBezTo>
                  <a:pt x="835169" y="2100109"/>
                  <a:pt x="446115" y="2054857"/>
                  <a:pt x="0" y="2081012"/>
                </a:cubicBezTo>
                <a:cubicBezTo>
                  <a:pt x="-7620" y="1734468"/>
                  <a:pt x="14366" y="1579343"/>
                  <a:pt x="0" y="1345721"/>
                </a:cubicBezTo>
                <a:cubicBezTo>
                  <a:pt x="-14366" y="1112099"/>
                  <a:pt x="20328" y="828165"/>
                  <a:pt x="0" y="631240"/>
                </a:cubicBezTo>
                <a:cubicBezTo>
                  <a:pt x="-20328" y="434315"/>
                  <a:pt x="18549" y="264341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30514058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  <a:p>
            <a:pPr algn="ctr"/>
            <a:endParaRPr lang="de-DE">
              <a:solidFill>
                <a:schemeClr val="tx1"/>
              </a:solidFill>
            </a:endParaRPr>
          </a:p>
          <a:p>
            <a:pPr algn="ctr"/>
            <a:r>
              <a:rPr lang="de-DE" b="1">
                <a:solidFill>
                  <a:schemeClr val="tx1"/>
                </a:solidFill>
              </a:rPr>
              <a:t>Patagonia</a:t>
            </a:r>
            <a:r>
              <a:rPr lang="de-DE">
                <a:solidFill>
                  <a:schemeClr val="tx1"/>
                </a:solidFill>
              </a:rPr>
              <a:t> bietet Reparaturservices für ihre Produkte an und fördert Recycling von Kleidung.</a:t>
            </a:r>
          </a:p>
          <a:p>
            <a:pPr algn="ctr"/>
            <a:r>
              <a:rPr lang="de-DE" b="1">
                <a:solidFill>
                  <a:schemeClr val="tx1"/>
                </a:solidFill>
              </a:rPr>
              <a:t>Carla Märkte </a:t>
            </a:r>
            <a:r>
              <a:rPr lang="de-DE">
                <a:solidFill>
                  <a:schemeClr val="tx1"/>
                </a:solidFill>
              </a:rPr>
              <a:t>bieten Second-Hand-Haushaltsgeräte, -kleidung und andere Services an. </a:t>
            </a:r>
            <a:endParaRPr lang="de-AT">
              <a:solidFill>
                <a:schemeClr val="tx1"/>
              </a:solidFill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DD16807-4A61-73FB-8EF2-99320AC01774}"/>
              </a:ext>
            </a:extLst>
          </p:cNvPr>
          <p:cNvGrpSpPr/>
          <p:nvPr/>
        </p:nvGrpSpPr>
        <p:grpSpPr>
          <a:xfrm>
            <a:off x="964559" y="1800413"/>
            <a:ext cx="10262883" cy="957444"/>
            <a:chOff x="964559" y="1800413"/>
            <a:chExt cx="10262883" cy="957444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B9F78DC-10C4-C699-8607-37F352610CEA}"/>
                </a:ext>
              </a:extLst>
            </p:cNvPr>
            <p:cNvSpPr/>
            <p:nvPr/>
          </p:nvSpPr>
          <p:spPr>
            <a:xfrm>
              <a:off x="964559" y="1800413"/>
              <a:ext cx="10262883" cy="957444"/>
            </a:xfrm>
            <a:custGeom>
              <a:avLst/>
              <a:gdLst>
                <a:gd name="connsiteX0" fmla="*/ 0 w 10262883"/>
                <a:gd name="connsiteY0" fmla="*/ 0 h 957444"/>
                <a:gd name="connsiteX1" fmla="*/ 581563 w 10262883"/>
                <a:gd name="connsiteY1" fmla="*/ 0 h 957444"/>
                <a:gd name="connsiteX2" fmla="*/ 1265756 w 10262883"/>
                <a:gd name="connsiteY2" fmla="*/ 0 h 957444"/>
                <a:gd name="connsiteX3" fmla="*/ 1744690 w 10262883"/>
                <a:gd name="connsiteY3" fmla="*/ 0 h 957444"/>
                <a:gd name="connsiteX4" fmla="*/ 2326253 w 10262883"/>
                <a:gd name="connsiteY4" fmla="*/ 0 h 957444"/>
                <a:gd name="connsiteX5" fmla="*/ 2907817 w 10262883"/>
                <a:gd name="connsiteY5" fmla="*/ 0 h 957444"/>
                <a:gd name="connsiteX6" fmla="*/ 3694638 w 10262883"/>
                <a:gd name="connsiteY6" fmla="*/ 0 h 957444"/>
                <a:gd name="connsiteX7" fmla="*/ 4070944 w 10262883"/>
                <a:gd name="connsiteY7" fmla="*/ 0 h 957444"/>
                <a:gd name="connsiteX8" fmla="*/ 4960393 w 10262883"/>
                <a:gd name="connsiteY8" fmla="*/ 0 h 957444"/>
                <a:gd name="connsiteX9" fmla="*/ 5849843 w 10262883"/>
                <a:gd name="connsiteY9" fmla="*/ 0 h 957444"/>
                <a:gd name="connsiteX10" fmla="*/ 6328778 w 10262883"/>
                <a:gd name="connsiteY10" fmla="*/ 0 h 957444"/>
                <a:gd name="connsiteX11" fmla="*/ 6705084 w 10262883"/>
                <a:gd name="connsiteY11" fmla="*/ 0 h 957444"/>
                <a:gd name="connsiteX12" fmla="*/ 7081389 w 10262883"/>
                <a:gd name="connsiteY12" fmla="*/ 0 h 957444"/>
                <a:gd name="connsiteX13" fmla="*/ 7457695 w 10262883"/>
                <a:gd name="connsiteY13" fmla="*/ 0 h 957444"/>
                <a:gd name="connsiteX14" fmla="*/ 7936630 w 10262883"/>
                <a:gd name="connsiteY14" fmla="*/ 0 h 957444"/>
                <a:gd name="connsiteX15" fmla="*/ 8415564 w 10262883"/>
                <a:gd name="connsiteY15" fmla="*/ 0 h 957444"/>
                <a:gd name="connsiteX16" fmla="*/ 8997127 w 10262883"/>
                <a:gd name="connsiteY16" fmla="*/ 0 h 957444"/>
                <a:gd name="connsiteX17" fmla="*/ 10262883 w 10262883"/>
                <a:gd name="connsiteY17" fmla="*/ 0 h 957444"/>
                <a:gd name="connsiteX18" fmla="*/ 10262883 w 10262883"/>
                <a:gd name="connsiteY18" fmla="*/ 469148 h 957444"/>
                <a:gd name="connsiteX19" fmla="*/ 10262883 w 10262883"/>
                <a:gd name="connsiteY19" fmla="*/ 957444 h 957444"/>
                <a:gd name="connsiteX20" fmla="*/ 9373433 w 10262883"/>
                <a:gd name="connsiteY20" fmla="*/ 957444 h 957444"/>
                <a:gd name="connsiteX21" fmla="*/ 8586612 w 10262883"/>
                <a:gd name="connsiteY21" fmla="*/ 957444 h 957444"/>
                <a:gd name="connsiteX22" fmla="*/ 7697162 w 10262883"/>
                <a:gd name="connsiteY22" fmla="*/ 957444 h 957444"/>
                <a:gd name="connsiteX23" fmla="*/ 7012970 w 10262883"/>
                <a:gd name="connsiteY23" fmla="*/ 957444 h 957444"/>
                <a:gd name="connsiteX24" fmla="*/ 6123520 w 10262883"/>
                <a:gd name="connsiteY24" fmla="*/ 957444 h 957444"/>
                <a:gd name="connsiteX25" fmla="*/ 5747214 w 10262883"/>
                <a:gd name="connsiteY25" fmla="*/ 957444 h 957444"/>
                <a:gd name="connsiteX26" fmla="*/ 4960393 w 10262883"/>
                <a:gd name="connsiteY26" fmla="*/ 957444 h 957444"/>
                <a:gd name="connsiteX27" fmla="*/ 4276201 w 10262883"/>
                <a:gd name="connsiteY27" fmla="*/ 957444 h 957444"/>
                <a:gd name="connsiteX28" fmla="*/ 3899896 w 10262883"/>
                <a:gd name="connsiteY28" fmla="*/ 957444 h 957444"/>
                <a:gd name="connsiteX29" fmla="*/ 3010446 w 10262883"/>
                <a:gd name="connsiteY29" fmla="*/ 957444 h 957444"/>
                <a:gd name="connsiteX30" fmla="*/ 2428882 w 10262883"/>
                <a:gd name="connsiteY30" fmla="*/ 957444 h 957444"/>
                <a:gd name="connsiteX31" fmla="*/ 1539432 w 10262883"/>
                <a:gd name="connsiteY31" fmla="*/ 957444 h 957444"/>
                <a:gd name="connsiteX32" fmla="*/ 957869 w 10262883"/>
                <a:gd name="connsiteY32" fmla="*/ 957444 h 957444"/>
                <a:gd name="connsiteX33" fmla="*/ 0 w 10262883"/>
                <a:gd name="connsiteY33" fmla="*/ 957444 h 957444"/>
                <a:gd name="connsiteX34" fmla="*/ 0 w 10262883"/>
                <a:gd name="connsiteY34" fmla="*/ 459573 h 957444"/>
                <a:gd name="connsiteX35" fmla="*/ 0 w 10262883"/>
                <a:gd name="connsiteY35" fmla="*/ 0 h 95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262883" h="957444" fill="none" extrusionOk="0">
                  <a:moveTo>
                    <a:pt x="0" y="0"/>
                  </a:moveTo>
                  <a:cubicBezTo>
                    <a:pt x="232604" y="14359"/>
                    <a:pt x="314257" y="28716"/>
                    <a:pt x="581563" y="0"/>
                  </a:cubicBezTo>
                  <a:cubicBezTo>
                    <a:pt x="848869" y="-28716"/>
                    <a:pt x="978927" y="6783"/>
                    <a:pt x="1265756" y="0"/>
                  </a:cubicBezTo>
                  <a:cubicBezTo>
                    <a:pt x="1552585" y="-6783"/>
                    <a:pt x="1511542" y="19384"/>
                    <a:pt x="1744690" y="0"/>
                  </a:cubicBezTo>
                  <a:cubicBezTo>
                    <a:pt x="1977838" y="-19384"/>
                    <a:pt x="2153523" y="-18026"/>
                    <a:pt x="2326253" y="0"/>
                  </a:cubicBezTo>
                  <a:cubicBezTo>
                    <a:pt x="2498983" y="18026"/>
                    <a:pt x="2690515" y="26806"/>
                    <a:pt x="2907817" y="0"/>
                  </a:cubicBezTo>
                  <a:cubicBezTo>
                    <a:pt x="3125119" y="-26806"/>
                    <a:pt x="3391644" y="-20868"/>
                    <a:pt x="3694638" y="0"/>
                  </a:cubicBezTo>
                  <a:cubicBezTo>
                    <a:pt x="3997632" y="20868"/>
                    <a:pt x="3915560" y="13099"/>
                    <a:pt x="4070944" y="0"/>
                  </a:cubicBezTo>
                  <a:cubicBezTo>
                    <a:pt x="4226328" y="-13099"/>
                    <a:pt x="4638704" y="3206"/>
                    <a:pt x="4960393" y="0"/>
                  </a:cubicBezTo>
                  <a:cubicBezTo>
                    <a:pt x="5282082" y="-3206"/>
                    <a:pt x="5501500" y="27006"/>
                    <a:pt x="5849843" y="0"/>
                  </a:cubicBezTo>
                  <a:cubicBezTo>
                    <a:pt x="6198186" y="-27006"/>
                    <a:pt x="6127052" y="13284"/>
                    <a:pt x="6328778" y="0"/>
                  </a:cubicBezTo>
                  <a:cubicBezTo>
                    <a:pt x="6530505" y="-13284"/>
                    <a:pt x="6588647" y="-160"/>
                    <a:pt x="6705084" y="0"/>
                  </a:cubicBezTo>
                  <a:cubicBezTo>
                    <a:pt x="6821521" y="160"/>
                    <a:pt x="6975788" y="1369"/>
                    <a:pt x="7081389" y="0"/>
                  </a:cubicBezTo>
                  <a:cubicBezTo>
                    <a:pt x="7186990" y="-1369"/>
                    <a:pt x="7372155" y="-3674"/>
                    <a:pt x="7457695" y="0"/>
                  </a:cubicBezTo>
                  <a:cubicBezTo>
                    <a:pt x="7543235" y="3674"/>
                    <a:pt x="7840599" y="9009"/>
                    <a:pt x="7936630" y="0"/>
                  </a:cubicBezTo>
                  <a:cubicBezTo>
                    <a:pt x="8032662" y="-9009"/>
                    <a:pt x="8205859" y="-7145"/>
                    <a:pt x="8415564" y="0"/>
                  </a:cubicBezTo>
                  <a:cubicBezTo>
                    <a:pt x="8625269" y="7145"/>
                    <a:pt x="8725369" y="22450"/>
                    <a:pt x="8997127" y="0"/>
                  </a:cubicBezTo>
                  <a:cubicBezTo>
                    <a:pt x="9268885" y="-22450"/>
                    <a:pt x="9771238" y="46274"/>
                    <a:pt x="10262883" y="0"/>
                  </a:cubicBezTo>
                  <a:cubicBezTo>
                    <a:pt x="10244892" y="228317"/>
                    <a:pt x="10277622" y="279476"/>
                    <a:pt x="10262883" y="469148"/>
                  </a:cubicBezTo>
                  <a:cubicBezTo>
                    <a:pt x="10248144" y="658820"/>
                    <a:pt x="10249450" y="837946"/>
                    <a:pt x="10262883" y="957444"/>
                  </a:cubicBezTo>
                  <a:cubicBezTo>
                    <a:pt x="9898514" y="1000887"/>
                    <a:pt x="9591035" y="947454"/>
                    <a:pt x="9373433" y="957444"/>
                  </a:cubicBezTo>
                  <a:cubicBezTo>
                    <a:pt x="9155831" y="967435"/>
                    <a:pt x="8940664" y="991246"/>
                    <a:pt x="8586612" y="957444"/>
                  </a:cubicBezTo>
                  <a:cubicBezTo>
                    <a:pt x="8232560" y="923642"/>
                    <a:pt x="8084127" y="934019"/>
                    <a:pt x="7697162" y="957444"/>
                  </a:cubicBezTo>
                  <a:cubicBezTo>
                    <a:pt x="7310197" y="980870"/>
                    <a:pt x="7226126" y="929068"/>
                    <a:pt x="7012970" y="957444"/>
                  </a:cubicBezTo>
                  <a:cubicBezTo>
                    <a:pt x="6799814" y="985820"/>
                    <a:pt x="6389979" y="965919"/>
                    <a:pt x="6123520" y="957444"/>
                  </a:cubicBezTo>
                  <a:cubicBezTo>
                    <a:pt x="5857061" y="948970"/>
                    <a:pt x="5849917" y="975114"/>
                    <a:pt x="5747214" y="957444"/>
                  </a:cubicBezTo>
                  <a:cubicBezTo>
                    <a:pt x="5644511" y="939774"/>
                    <a:pt x="5240718" y="971607"/>
                    <a:pt x="4960393" y="957444"/>
                  </a:cubicBezTo>
                  <a:cubicBezTo>
                    <a:pt x="4680068" y="943281"/>
                    <a:pt x="4436279" y="929750"/>
                    <a:pt x="4276201" y="957444"/>
                  </a:cubicBezTo>
                  <a:cubicBezTo>
                    <a:pt x="4116123" y="985138"/>
                    <a:pt x="3987726" y="959393"/>
                    <a:pt x="3899896" y="957444"/>
                  </a:cubicBezTo>
                  <a:cubicBezTo>
                    <a:pt x="3812067" y="955495"/>
                    <a:pt x="3274025" y="991778"/>
                    <a:pt x="3010446" y="957444"/>
                  </a:cubicBezTo>
                  <a:cubicBezTo>
                    <a:pt x="2746867" y="923111"/>
                    <a:pt x="2606809" y="963997"/>
                    <a:pt x="2428882" y="957444"/>
                  </a:cubicBezTo>
                  <a:cubicBezTo>
                    <a:pt x="2250955" y="950891"/>
                    <a:pt x="1837248" y="940613"/>
                    <a:pt x="1539432" y="957444"/>
                  </a:cubicBezTo>
                  <a:cubicBezTo>
                    <a:pt x="1241616" y="974276"/>
                    <a:pt x="1087148" y="928987"/>
                    <a:pt x="957869" y="957444"/>
                  </a:cubicBezTo>
                  <a:cubicBezTo>
                    <a:pt x="828590" y="985901"/>
                    <a:pt x="258273" y="981558"/>
                    <a:pt x="0" y="957444"/>
                  </a:cubicBezTo>
                  <a:cubicBezTo>
                    <a:pt x="8509" y="831063"/>
                    <a:pt x="1036" y="640116"/>
                    <a:pt x="0" y="459573"/>
                  </a:cubicBezTo>
                  <a:cubicBezTo>
                    <a:pt x="-1036" y="279030"/>
                    <a:pt x="-7206" y="176886"/>
                    <a:pt x="0" y="0"/>
                  </a:cubicBezTo>
                  <a:close/>
                </a:path>
                <a:path w="10262883" h="957444" stroke="0" extrusionOk="0">
                  <a:moveTo>
                    <a:pt x="0" y="0"/>
                  </a:moveTo>
                  <a:cubicBezTo>
                    <a:pt x="250571" y="-25231"/>
                    <a:pt x="464704" y="-10804"/>
                    <a:pt x="581563" y="0"/>
                  </a:cubicBezTo>
                  <a:cubicBezTo>
                    <a:pt x="698422" y="10804"/>
                    <a:pt x="854159" y="-8222"/>
                    <a:pt x="1060498" y="0"/>
                  </a:cubicBezTo>
                  <a:cubicBezTo>
                    <a:pt x="1266837" y="8222"/>
                    <a:pt x="1250953" y="-17280"/>
                    <a:pt x="1436804" y="0"/>
                  </a:cubicBezTo>
                  <a:cubicBezTo>
                    <a:pt x="1622655" y="17280"/>
                    <a:pt x="1982927" y="5945"/>
                    <a:pt x="2326253" y="0"/>
                  </a:cubicBezTo>
                  <a:cubicBezTo>
                    <a:pt x="2669579" y="-5945"/>
                    <a:pt x="2573689" y="-17852"/>
                    <a:pt x="2702559" y="0"/>
                  </a:cubicBezTo>
                  <a:cubicBezTo>
                    <a:pt x="2831429" y="17852"/>
                    <a:pt x="3056961" y="-9568"/>
                    <a:pt x="3181494" y="0"/>
                  </a:cubicBezTo>
                  <a:cubicBezTo>
                    <a:pt x="3306027" y="9568"/>
                    <a:pt x="3398481" y="-5768"/>
                    <a:pt x="3557799" y="0"/>
                  </a:cubicBezTo>
                  <a:cubicBezTo>
                    <a:pt x="3717117" y="5768"/>
                    <a:pt x="4044615" y="19393"/>
                    <a:pt x="4241992" y="0"/>
                  </a:cubicBezTo>
                  <a:cubicBezTo>
                    <a:pt x="4439369" y="-19393"/>
                    <a:pt x="4703294" y="-17626"/>
                    <a:pt x="5131442" y="0"/>
                  </a:cubicBezTo>
                  <a:cubicBezTo>
                    <a:pt x="5559590" y="17626"/>
                    <a:pt x="5515608" y="2358"/>
                    <a:pt x="5713005" y="0"/>
                  </a:cubicBezTo>
                  <a:cubicBezTo>
                    <a:pt x="5910402" y="-2358"/>
                    <a:pt x="6356108" y="15261"/>
                    <a:pt x="6602455" y="0"/>
                  </a:cubicBezTo>
                  <a:cubicBezTo>
                    <a:pt x="6848802" y="-15261"/>
                    <a:pt x="6903378" y="-4945"/>
                    <a:pt x="7184018" y="0"/>
                  </a:cubicBezTo>
                  <a:cubicBezTo>
                    <a:pt x="7464658" y="4945"/>
                    <a:pt x="7457661" y="12739"/>
                    <a:pt x="7662953" y="0"/>
                  </a:cubicBezTo>
                  <a:cubicBezTo>
                    <a:pt x="7868245" y="-12739"/>
                    <a:pt x="8057378" y="24848"/>
                    <a:pt x="8244516" y="0"/>
                  </a:cubicBezTo>
                  <a:cubicBezTo>
                    <a:pt x="8431654" y="-24848"/>
                    <a:pt x="8548860" y="-1066"/>
                    <a:pt x="8826079" y="0"/>
                  </a:cubicBezTo>
                  <a:cubicBezTo>
                    <a:pt x="9103298" y="1066"/>
                    <a:pt x="9113309" y="18528"/>
                    <a:pt x="9202385" y="0"/>
                  </a:cubicBezTo>
                  <a:cubicBezTo>
                    <a:pt x="9291461" y="-18528"/>
                    <a:pt x="9476451" y="-5419"/>
                    <a:pt x="9681320" y="0"/>
                  </a:cubicBezTo>
                  <a:cubicBezTo>
                    <a:pt x="9886189" y="5419"/>
                    <a:pt x="10093374" y="19869"/>
                    <a:pt x="10262883" y="0"/>
                  </a:cubicBezTo>
                  <a:cubicBezTo>
                    <a:pt x="10256225" y="153829"/>
                    <a:pt x="10266531" y="359297"/>
                    <a:pt x="10262883" y="469148"/>
                  </a:cubicBezTo>
                  <a:cubicBezTo>
                    <a:pt x="10259235" y="578999"/>
                    <a:pt x="10261283" y="821608"/>
                    <a:pt x="10262883" y="957444"/>
                  </a:cubicBezTo>
                  <a:cubicBezTo>
                    <a:pt x="9943319" y="932654"/>
                    <a:pt x="9817819" y="920869"/>
                    <a:pt x="9476062" y="957444"/>
                  </a:cubicBezTo>
                  <a:cubicBezTo>
                    <a:pt x="9134305" y="994019"/>
                    <a:pt x="8905842" y="929912"/>
                    <a:pt x="8689241" y="957444"/>
                  </a:cubicBezTo>
                  <a:cubicBezTo>
                    <a:pt x="8472640" y="984976"/>
                    <a:pt x="8358875" y="964466"/>
                    <a:pt x="8210306" y="957444"/>
                  </a:cubicBezTo>
                  <a:cubicBezTo>
                    <a:pt x="8061737" y="950422"/>
                    <a:pt x="7704497" y="980522"/>
                    <a:pt x="7320857" y="957444"/>
                  </a:cubicBezTo>
                  <a:cubicBezTo>
                    <a:pt x="6937217" y="934366"/>
                    <a:pt x="7122356" y="955385"/>
                    <a:pt x="6944551" y="957444"/>
                  </a:cubicBezTo>
                  <a:cubicBezTo>
                    <a:pt x="6766746" y="959503"/>
                    <a:pt x="6489592" y="936434"/>
                    <a:pt x="6260359" y="957444"/>
                  </a:cubicBezTo>
                  <a:cubicBezTo>
                    <a:pt x="6031126" y="978454"/>
                    <a:pt x="5958327" y="935666"/>
                    <a:pt x="5781424" y="957444"/>
                  </a:cubicBezTo>
                  <a:cubicBezTo>
                    <a:pt x="5604522" y="979222"/>
                    <a:pt x="5390789" y="941311"/>
                    <a:pt x="5097232" y="957444"/>
                  </a:cubicBezTo>
                  <a:cubicBezTo>
                    <a:pt x="4803675" y="973577"/>
                    <a:pt x="4716399" y="927821"/>
                    <a:pt x="4413040" y="957444"/>
                  </a:cubicBezTo>
                  <a:cubicBezTo>
                    <a:pt x="4109681" y="987067"/>
                    <a:pt x="3951608" y="982775"/>
                    <a:pt x="3831476" y="957444"/>
                  </a:cubicBezTo>
                  <a:cubicBezTo>
                    <a:pt x="3711344" y="932113"/>
                    <a:pt x="3285229" y="988133"/>
                    <a:pt x="3044655" y="957444"/>
                  </a:cubicBezTo>
                  <a:cubicBezTo>
                    <a:pt x="2804081" y="926755"/>
                    <a:pt x="2340401" y="943460"/>
                    <a:pt x="2155205" y="957444"/>
                  </a:cubicBezTo>
                  <a:cubicBezTo>
                    <a:pt x="1970009" y="971429"/>
                    <a:pt x="1848128" y="968032"/>
                    <a:pt x="1573642" y="957444"/>
                  </a:cubicBezTo>
                  <a:cubicBezTo>
                    <a:pt x="1299156" y="946856"/>
                    <a:pt x="1274439" y="940749"/>
                    <a:pt x="992079" y="957444"/>
                  </a:cubicBezTo>
                  <a:cubicBezTo>
                    <a:pt x="709719" y="974139"/>
                    <a:pt x="725215" y="970493"/>
                    <a:pt x="615773" y="957444"/>
                  </a:cubicBezTo>
                  <a:cubicBezTo>
                    <a:pt x="506331" y="944395"/>
                    <a:pt x="270773" y="944435"/>
                    <a:pt x="0" y="957444"/>
                  </a:cubicBezTo>
                  <a:cubicBezTo>
                    <a:pt x="7485" y="784323"/>
                    <a:pt x="16524" y="698948"/>
                    <a:pt x="0" y="488296"/>
                  </a:cubicBezTo>
                  <a:cubicBezTo>
                    <a:pt x="-16524" y="277644"/>
                    <a:pt x="-3943" y="231929"/>
                    <a:pt x="0" y="0"/>
                  </a:cubicBezTo>
                  <a:close/>
                </a:path>
              </a:pathLst>
            </a:custGeom>
            <a:solidFill>
              <a:srgbClr val="C71585"/>
            </a:solidFill>
            <a:ln>
              <a:extLst>
                <a:ext uri="{C807C97D-BFC1-408E-A445-0C87EB9F89A2}">
                  <ask:lineSketchStyleProps xmlns:ask="http://schemas.microsoft.com/office/drawing/2018/sketchyshapes" sd="307521718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 b="1"/>
                <a:t>Kreislaufwirtschaft</a:t>
              </a:r>
              <a:endParaRPr lang="de-AT" b="1"/>
            </a:p>
          </p:txBody>
        </p:sp>
        <p:pic>
          <p:nvPicPr>
            <p:cNvPr id="24" name="Grafik 23" descr="Nachhaltigkeit mit einfarbiger Füllung">
              <a:extLst>
                <a:ext uri="{FF2B5EF4-FFF2-40B4-BE49-F238E27FC236}">
                  <a16:creationId xmlns:a16="http://schemas.microsoft.com/office/drawing/2014/main" id="{B44C9F12-CCE4-5B02-AA70-9906F3E47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00568" y="182193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6088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EE57A-7157-6DAE-57D6-99D41536D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1020D5-4F32-1388-48E0-D0ADED36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Besondere Formen des Wirtschaftens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103BD6-D5DC-0F26-2111-AE7894D87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4138CCE-C969-7272-ABB3-FFBD6A096316}"/>
              </a:ext>
            </a:extLst>
          </p:cNvPr>
          <p:cNvSpPr/>
          <p:nvPr/>
        </p:nvSpPr>
        <p:spPr>
          <a:xfrm>
            <a:off x="964200" y="3029982"/>
            <a:ext cx="10263600" cy="532219"/>
          </a:xfrm>
          <a:custGeom>
            <a:avLst/>
            <a:gdLst>
              <a:gd name="connsiteX0" fmla="*/ 0 w 10263600"/>
              <a:gd name="connsiteY0" fmla="*/ 0 h 532219"/>
              <a:gd name="connsiteX1" fmla="*/ 581604 w 10263600"/>
              <a:gd name="connsiteY1" fmla="*/ 0 h 532219"/>
              <a:gd name="connsiteX2" fmla="*/ 1163208 w 10263600"/>
              <a:gd name="connsiteY2" fmla="*/ 0 h 532219"/>
              <a:gd name="connsiteX3" fmla="*/ 1539540 w 10263600"/>
              <a:gd name="connsiteY3" fmla="*/ 0 h 532219"/>
              <a:gd name="connsiteX4" fmla="*/ 2326416 w 10263600"/>
              <a:gd name="connsiteY4" fmla="*/ 0 h 532219"/>
              <a:gd name="connsiteX5" fmla="*/ 3010656 w 10263600"/>
              <a:gd name="connsiteY5" fmla="*/ 0 h 532219"/>
              <a:gd name="connsiteX6" fmla="*/ 3694896 w 10263600"/>
              <a:gd name="connsiteY6" fmla="*/ 0 h 532219"/>
              <a:gd name="connsiteX7" fmla="*/ 4379136 w 10263600"/>
              <a:gd name="connsiteY7" fmla="*/ 0 h 532219"/>
              <a:gd name="connsiteX8" fmla="*/ 4858104 w 10263600"/>
              <a:gd name="connsiteY8" fmla="*/ 0 h 532219"/>
              <a:gd name="connsiteX9" fmla="*/ 5234436 w 10263600"/>
              <a:gd name="connsiteY9" fmla="*/ 0 h 532219"/>
              <a:gd name="connsiteX10" fmla="*/ 6123948 w 10263600"/>
              <a:gd name="connsiteY10" fmla="*/ 0 h 532219"/>
              <a:gd name="connsiteX11" fmla="*/ 6602916 w 10263600"/>
              <a:gd name="connsiteY11" fmla="*/ 0 h 532219"/>
              <a:gd name="connsiteX12" fmla="*/ 7287156 w 10263600"/>
              <a:gd name="connsiteY12" fmla="*/ 0 h 532219"/>
              <a:gd name="connsiteX13" fmla="*/ 8074032 w 10263600"/>
              <a:gd name="connsiteY13" fmla="*/ 0 h 532219"/>
              <a:gd name="connsiteX14" fmla="*/ 8963544 w 10263600"/>
              <a:gd name="connsiteY14" fmla="*/ 0 h 532219"/>
              <a:gd name="connsiteX15" fmla="*/ 9545148 w 10263600"/>
              <a:gd name="connsiteY15" fmla="*/ 0 h 532219"/>
              <a:gd name="connsiteX16" fmla="*/ 10263600 w 10263600"/>
              <a:gd name="connsiteY16" fmla="*/ 0 h 532219"/>
              <a:gd name="connsiteX17" fmla="*/ 10263600 w 10263600"/>
              <a:gd name="connsiteY17" fmla="*/ 532219 h 532219"/>
              <a:gd name="connsiteX18" fmla="*/ 9784632 w 10263600"/>
              <a:gd name="connsiteY18" fmla="*/ 532219 h 532219"/>
              <a:gd name="connsiteX19" fmla="*/ 9100392 w 10263600"/>
              <a:gd name="connsiteY19" fmla="*/ 532219 h 532219"/>
              <a:gd name="connsiteX20" fmla="*/ 8416152 w 10263600"/>
              <a:gd name="connsiteY20" fmla="*/ 532219 h 532219"/>
              <a:gd name="connsiteX21" fmla="*/ 8039820 w 10263600"/>
              <a:gd name="connsiteY21" fmla="*/ 532219 h 532219"/>
              <a:gd name="connsiteX22" fmla="*/ 7663488 w 10263600"/>
              <a:gd name="connsiteY22" fmla="*/ 532219 h 532219"/>
              <a:gd name="connsiteX23" fmla="*/ 6773976 w 10263600"/>
              <a:gd name="connsiteY23" fmla="*/ 532219 h 532219"/>
              <a:gd name="connsiteX24" fmla="*/ 6397644 w 10263600"/>
              <a:gd name="connsiteY24" fmla="*/ 532219 h 532219"/>
              <a:gd name="connsiteX25" fmla="*/ 5508132 w 10263600"/>
              <a:gd name="connsiteY25" fmla="*/ 532219 h 532219"/>
              <a:gd name="connsiteX26" fmla="*/ 4721256 w 10263600"/>
              <a:gd name="connsiteY26" fmla="*/ 532219 h 532219"/>
              <a:gd name="connsiteX27" fmla="*/ 3831744 w 10263600"/>
              <a:gd name="connsiteY27" fmla="*/ 532219 h 532219"/>
              <a:gd name="connsiteX28" fmla="*/ 3147504 w 10263600"/>
              <a:gd name="connsiteY28" fmla="*/ 532219 h 532219"/>
              <a:gd name="connsiteX29" fmla="*/ 2565900 w 10263600"/>
              <a:gd name="connsiteY29" fmla="*/ 532219 h 532219"/>
              <a:gd name="connsiteX30" fmla="*/ 2189568 w 10263600"/>
              <a:gd name="connsiteY30" fmla="*/ 532219 h 532219"/>
              <a:gd name="connsiteX31" fmla="*/ 1813236 w 10263600"/>
              <a:gd name="connsiteY31" fmla="*/ 532219 h 532219"/>
              <a:gd name="connsiteX32" fmla="*/ 1128996 w 10263600"/>
              <a:gd name="connsiteY32" fmla="*/ 532219 h 532219"/>
              <a:gd name="connsiteX33" fmla="*/ 0 w 10263600"/>
              <a:gd name="connsiteY33" fmla="*/ 532219 h 532219"/>
              <a:gd name="connsiteX34" fmla="*/ 0 w 10263600"/>
              <a:gd name="connsiteY34" fmla="*/ 0 h 53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263600" h="532219" fill="none" extrusionOk="0">
                <a:moveTo>
                  <a:pt x="0" y="0"/>
                </a:moveTo>
                <a:cubicBezTo>
                  <a:pt x="163356" y="-4490"/>
                  <a:pt x="332922" y="-18644"/>
                  <a:pt x="581604" y="0"/>
                </a:cubicBezTo>
                <a:cubicBezTo>
                  <a:pt x="830286" y="18644"/>
                  <a:pt x="891126" y="27609"/>
                  <a:pt x="1163208" y="0"/>
                </a:cubicBezTo>
                <a:cubicBezTo>
                  <a:pt x="1435290" y="-27609"/>
                  <a:pt x="1361559" y="-8969"/>
                  <a:pt x="1539540" y="0"/>
                </a:cubicBezTo>
                <a:cubicBezTo>
                  <a:pt x="1717521" y="8969"/>
                  <a:pt x="2078772" y="-30279"/>
                  <a:pt x="2326416" y="0"/>
                </a:cubicBezTo>
                <a:cubicBezTo>
                  <a:pt x="2574060" y="30279"/>
                  <a:pt x="2708916" y="-27180"/>
                  <a:pt x="3010656" y="0"/>
                </a:cubicBezTo>
                <a:cubicBezTo>
                  <a:pt x="3312396" y="27180"/>
                  <a:pt x="3517848" y="-8618"/>
                  <a:pt x="3694896" y="0"/>
                </a:cubicBezTo>
                <a:cubicBezTo>
                  <a:pt x="3871944" y="8618"/>
                  <a:pt x="4237931" y="-10594"/>
                  <a:pt x="4379136" y="0"/>
                </a:cubicBezTo>
                <a:cubicBezTo>
                  <a:pt x="4520341" y="10594"/>
                  <a:pt x="4683114" y="-12562"/>
                  <a:pt x="4858104" y="0"/>
                </a:cubicBezTo>
                <a:cubicBezTo>
                  <a:pt x="5033094" y="12562"/>
                  <a:pt x="5091627" y="3940"/>
                  <a:pt x="5234436" y="0"/>
                </a:cubicBezTo>
                <a:cubicBezTo>
                  <a:pt x="5377245" y="-3940"/>
                  <a:pt x="5737285" y="-8743"/>
                  <a:pt x="6123948" y="0"/>
                </a:cubicBezTo>
                <a:cubicBezTo>
                  <a:pt x="6510611" y="8743"/>
                  <a:pt x="6471834" y="19578"/>
                  <a:pt x="6602916" y="0"/>
                </a:cubicBezTo>
                <a:cubicBezTo>
                  <a:pt x="6733998" y="-19578"/>
                  <a:pt x="7047687" y="-22597"/>
                  <a:pt x="7287156" y="0"/>
                </a:cubicBezTo>
                <a:cubicBezTo>
                  <a:pt x="7526625" y="22597"/>
                  <a:pt x="7908523" y="-30589"/>
                  <a:pt x="8074032" y="0"/>
                </a:cubicBezTo>
                <a:cubicBezTo>
                  <a:pt x="8239541" y="30589"/>
                  <a:pt x="8525850" y="25143"/>
                  <a:pt x="8963544" y="0"/>
                </a:cubicBezTo>
                <a:cubicBezTo>
                  <a:pt x="9401238" y="-25143"/>
                  <a:pt x="9292572" y="21748"/>
                  <a:pt x="9545148" y="0"/>
                </a:cubicBezTo>
                <a:cubicBezTo>
                  <a:pt x="9797724" y="-21748"/>
                  <a:pt x="9971989" y="-3446"/>
                  <a:pt x="10263600" y="0"/>
                </a:cubicBezTo>
                <a:cubicBezTo>
                  <a:pt x="10261314" y="202065"/>
                  <a:pt x="10245750" y="388361"/>
                  <a:pt x="10263600" y="532219"/>
                </a:cubicBezTo>
                <a:cubicBezTo>
                  <a:pt x="10118674" y="515092"/>
                  <a:pt x="9966421" y="550002"/>
                  <a:pt x="9784632" y="532219"/>
                </a:cubicBezTo>
                <a:cubicBezTo>
                  <a:pt x="9602843" y="514436"/>
                  <a:pt x="9238500" y="557602"/>
                  <a:pt x="9100392" y="532219"/>
                </a:cubicBezTo>
                <a:cubicBezTo>
                  <a:pt x="8962284" y="506836"/>
                  <a:pt x="8591248" y="529829"/>
                  <a:pt x="8416152" y="532219"/>
                </a:cubicBezTo>
                <a:cubicBezTo>
                  <a:pt x="8241056" y="534609"/>
                  <a:pt x="8124913" y="534011"/>
                  <a:pt x="8039820" y="532219"/>
                </a:cubicBezTo>
                <a:cubicBezTo>
                  <a:pt x="7954727" y="530427"/>
                  <a:pt x="7755924" y="515697"/>
                  <a:pt x="7663488" y="532219"/>
                </a:cubicBezTo>
                <a:cubicBezTo>
                  <a:pt x="7571052" y="548741"/>
                  <a:pt x="7050383" y="513519"/>
                  <a:pt x="6773976" y="532219"/>
                </a:cubicBezTo>
                <a:cubicBezTo>
                  <a:pt x="6497569" y="550919"/>
                  <a:pt x="6559370" y="549659"/>
                  <a:pt x="6397644" y="532219"/>
                </a:cubicBezTo>
                <a:cubicBezTo>
                  <a:pt x="6235918" y="514779"/>
                  <a:pt x="5797511" y="544860"/>
                  <a:pt x="5508132" y="532219"/>
                </a:cubicBezTo>
                <a:cubicBezTo>
                  <a:pt x="5218753" y="519578"/>
                  <a:pt x="5054953" y="544799"/>
                  <a:pt x="4721256" y="532219"/>
                </a:cubicBezTo>
                <a:cubicBezTo>
                  <a:pt x="4387559" y="519639"/>
                  <a:pt x="4182238" y="544064"/>
                  <a:pt x="3831744" y="532219"/>
                </a:cubicBezTo>
                <a:cubicBezTo>
                  <a:pt x="3481250" y="520374"/>
                  <a:pt x="3294596" y="515394"/>
                  <a:pt x="3147504" y="532219"/>
                </a:cubicBezTo>
                <a:cubicBezTo>
                  <a:pt x="3000412" y="549044"/>
                  <a:pt x="2719576" y="529555"/>
                  <a:pt x="2565900" y="532219"/>
                </a:cubicBezTo>
                <a:cubicBezTo>
                  <a:pt x="2412224" y="534883"/>
                  <a:pt x="2337829" y="534302"/>
                  <a:pt x="2189568" y="532219"/>
                </a:cubicBezTo>
                <a:cubicBezTo>
                  <a:pt x="2041307" y="530136"/>
                  <a:pt x="1982422" y="546543"/>
                  <a:pt x="1813236" y="532219"/>
                </a:cubicBezTo>
                <a:cubicBezTo>
                  <a:pt x="1644050" y="517895"/>
                  <a:pt x="1412836" y="563647"/>
                  <a:pt x="1128996" y="532219"/>
                </a:cubicBezTo>
                <a:cubicBezTo>
                  <a:pt x="845156" y="500791"/>
                  <a:pt x="520028" y="569596"/>
                  <a:pt x="0" y="532219"/>
                </a:cubicBezTo>
                <a:cubicBezTo>
                  <a:pt x="12855" y="373101"/>
                  <a:pt x="-3272" y="178975"/>
                  <a:pt x="0" y="0"/>
                </a:cubicBezTo>
                <a:close/>
              </a:path>
              <a:path w="10263600" h="532219" stroke="0" extrusionOk="0">
                <a:moveTo>
                  <a:pt x="0" y="0"/>
                </a:moveTo>
                <a:cubicBezTo>
                  <a:pt x="435815" y="26254"/>
                  <a:pt x="680214" y="37235"/>
                  <a:pt x="889512" y="0"/>
                </a:cubicBezTo>
                <a:cubicBezTo>
                  <a:pt x="1098810" y="-37235"/>
                  <a:pt x="1373627" y="-6629"/>
                  <a:pt x="1573752" y="0"/>
                </a:cubicBezTo>
                <a:cubicBezTo>
                  <a:pt x="1773877" y="6629"/>
                  <a:pt x="2244585" y="4239"/>
                  <a:pt x="2463264" y="0"/>
                </a:cubicBezTo>
                <a:cubicBezTo>
                  <a:pt x="2681943" y="-4239"/>
                  <a:pt x="2890928" y="-763"/>
                  <a:pt x="3044868" y="0"/>
                </a:cubicBezTo>
                <a:cubicBezTo>
                  <a:pt x="3198808" y="763"/>
                  <a:pt x="3369485" y="-10591"/>
                  <a:pt x="3626472" y="0"/>
                </a:cubicBezTo>
                <a:cubicBezTo>
                  <a:pt x="3883459" y="10591"/>
                  <a:pt x="3977208" y="-19716"/>
                  <a:pt x="4105440" y="0"/>
                </a:cubicBezTo>
                <a:cubicBezTo>
                  <a:pt x="4233672" y="19716"/>
                  <a:pt x="4508388" y="-14765"/>
                  <a:pt x="4687044" y="0"/>
                </a:cubicBezTo>
                <a:cubicBezTo>
                  <a:pt x="4865700" y="14765"/>
                  <a:pt x="5266088" y="39640"/>
                  <a:pt x="5576556" y="0"/>
                </a:cubicBezTo>
                <a:cubicBezTo>
                  <a:pt x="5887024" y="-39640"/>
                  <a:pt x="6201802" y="-23334"/>
                  <a:pt x="6466068" y="0"/>
                </a:cubicBezTo>
                <a:cubicBezTo>
                  <a:pt x="6730334" y="23334"/>
                  <a:pt x="6673081" y="10731"/>
                  <a:pt x="6842400" y="0"/>
                </a:cubicBezTo>
                <a:cubicBezTo>
                  <a:pt x="7011719" y="-10731"/>
                  <a:pt x="7149697" y="-19478"/>
                  <a:pt x="7424004" y="0"/>
                </a:cubicBezTo>
                <a:cubicBezTo>
                  <a:pt x="7698311" y="19478"/>
                  <a:pt x="7796645" y="3594"/>
                  <a:pt x="7902972" y="0"/>
                </a:cubicBezTo>
                <a:cubicBezTo>
                  <a:pt x="8009299" y="-3594"/>
                  <a:pt x="8503605" y="11391"/>
                  <a:pt x="8689848" y="0"/>
                </a:cubicBezTo>
                <a:cubicBezTo>
                  <a:pt x="8876091" y="-11391"/>
                  <a:pt x="9056403" y="-33892"/>
                  <a:pt x="9374088" y="0"/>
                </a:cubicBezTo>
                <a:cubicBezTo>
                  <a:pt x="9691773" y="33892"/>
                  <a:pt x="9887432" y="-16489"/>
                  <a:pt x="10263600" y="0"/>
                </a:cubicBezTo>
                <a:cubicBezTo>
                  <a:pt x="10247060" y="217312"/>
                  <a:pt x="10249746" y="276901"/>
                  <a:pt x="10263600" y="532219"/>
                </a:cubicBezTo>
                <a:cubicBezTo>
                  <a:pt x="9872615" y="534904"/>
                  <a:pt x="9817900" y="545326"/>
                  <a:pt x="9476724" y="532219"/>
                </a:cubicBezTo>
                <a:cubicBezTo>
                  <a:pt x="9135548" y="519112"/>
                  <a:pt x="9141832" y="540307"/>
                  <a:pt x="8895120" y="532219"/>
                </a:cubicBezTo>
                <a:cubicBezTo>
                  <a:pt x="8648408" y="524131"/>
                  <a:pt x="8434043" y="519678"/>
                  <a:pt x="8313516" y="532219"/>
                </a:cubicBezTo>
                <a:cubicBezTo>
                  <a:pt x="8192989" y="544760"/>
                  <a:pt x="8047125" y="542535"/>
                  <a:pt x="7834548" y="532219"/>
                </a:cubicBezTo>
                <a:cubicBezTo>
                  <a:pt x="7621971" y="521903"/>
                  <a:pt x="7490190" y="522968"/>
                  <a:pt x="7355580" y="532219"/>
                </a:cubicBezTo>
                <a:cubicBezTo>
                  <a:pt x="7220970" y="541470"/>
                  <a:pt x="6901712" y="554305"/>
                  <a:pt x="6773976" y="532219"/>
                </a:cubicBezTo>
                <a:cubicBezTo>
                  <a:pt x="6646240" y="510133"/>
                  <a:pt x="6406832" y="521771"/>
                  <a:pt x="6089736" y="532219"/>
                </a:cubicBezTo>
                <a:cubicBezTo>
                  <a:pt x="5772640" y="542667"/>
                  <a:pt x="5594424" y="501897"/>
                  <a:pt x="5200224" y="532219"/>
                </a:cubicBezTo>
                <a:cubicBezTo>
                  <a:pt x="4806024" y="562541"/>
                  <a:pt x="4950641" y="532966"/>
                  <a:pt x="4721256" y="532219"/>
                </a:cubicBezTo>
                <a:cubicBezTo>
                  <a:pt x="4491871" y="531472"/>
                  <a:pt x="4264603" y="544471"/>
                  <a:pt x="3934380" y="532219"/>
                </a:cubicBezTo>
                <a:cubicBezTo>
                  <a:pt x="3604157" y="519967"/>
                  <a:pt x="3340590" y="555491"/>
                  <a:pt x="3147504" y="532219"/>
                </a:cubicBezTo>
                <a:cubicBezTo>
                  <a:pt x="2954418" y="508947"/>
                  <a:pt x="2483975" y="513419"/>
                  <a:pt x="2257992" y="532219"/>
                </a:cubicBezTo>
                <a:cubicBezTo>
                  <a:pt x="2032009" y="551019"/>
                  <a:pt x="1638685" y="571199"/>
                  <a:pt x="1368480" y="532219"/>
                </a:cubicBezTo>
                <a:cubicBezTo>
                  <a:pt x="1098275" y="493239"/>
                  <a:pt x="796984" y="562003"/>
                  <a:pt x="581604" y="532219"/>
                </a:cubicBezTo>
                <a:cubicBezTo>
                  <a:pt x="366224" y="502435"/>
                  <a:pt x="157680" y="517844"/>
                  <a:pt x="0" y="532219"/>
                </a:cubicBezTo>
                <a:cubicBezTo>
                  <a:pt x="593" y="368979"/>
                  <a:pt x="5806" y="173596"/>
                  <a:pt x="0" y="0"/>
                </a:cubicBezTo>
                <a:close/>
              </a:path>
            </a:pathLst>
          </a:custGeom>
          <a:solidFill>
            <a:srgbClr val="FBD5ED"/>
          </a:solidFill>
          <a:ln>
            <a:extLst>
              <a:ext uri="{C807C97D-BFC1-408E-A445-0C87EB9F89A2}">
                <ask:lineSketchStyleProps xmlns:ask="http://schemas.microsoft.com/office/drawing/2018/sketchyshapes" sd="194732991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= Wirtschaft des Teilens; Produkte werden geteilt und gemeinsam genutzt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8EC2557-5E96-215D-4524-75DBBB928DD7}"/>
              </a:ext>
            </a:extLst>
          </p:cNvPr>
          <p:cNvSpPr/>
          <p:nvPr/>
        </p:nvSpPr>
        <p:spPr>
          <a:xfrm>
            <a:off x="2445600" y="4033185"/>
            <a:ext cx="7300800" cy="2081011"/>
          </a:xfrm>
          <a:custGeom>
            <a:avLst/>
            <a:gdLst>
              <a:gd name="connsiteX0" fmla="*/ 0 w 7300800"/>
              <a:gd name="connsiteY0" fmla="*/ 0 h 2081011"/>
              <a:gd name="connsiteX1" fmla="*/ 444685 w 7300800"/>
              <a:gd name="connsiteY1" fmla="*/ 0 h 2081011"/>
              <a:gd name="connsiteX2" fmla="*/ 1254410 w 7300800"/>
              <a:gd name="connsiteY2" fmla="*/ 0 h 2081011"/>
              <a:gd name="connsiteX3" fmla="*/ 2064135 w 7300800"/>
              <a:gd name="connsiteY3" fmla="*/ 0 h 2081011"/>
              <a:gd name="connsiteX4" fmla="*/ 2508820 w 7300800"/>
              <a:gd name="connsiteY4" fmla="*/ 0 h 2081011"/>
              <a:gd name="connsiteX5" fmla="*/ 3026513 w 7300800"/>
              <a:gd name="connsiteY5" fmla="*/ 0 h 2081011"/>
              <a:gd name="connsiteX6" fmla="*/ 3544207 w 7300800"/>
              <a:gd name="connsiteY6" fmla="*/ 0 h 2081011"/>
              <a:gd name="connsiteX7" fmla="*/ 4061900 w 7300800"/>
              <a:gd name="connsiteY7" fmla="*/ 0 h 2081011"/>
              <a:gd name="connsiteX8" fmla="*/ 4871625 w 7300800"/>
              <a:gd name="connsiteY8" fmla="*/ 0 h 2081011"/>
              <a:gd name="connsiteX9" fmla="*/ 5389318 w 7300800"/>
              <a:gd name="connsiteY9" fmla="*/ 0 h 2081011"/>
              <a:gd name="connsiteX10" fmla="*/ 6126035 w 7300800"/>
              <a:gd name="connsiteY10" fmla="*/ 0 h 2081011"/>
              <a:gd name="connsiteX11" fmla="*/ 7300800 w 7300800"/>
              <a:gd name="connsiteY11" fmla="*/ 0 h 2081011"/>
              <a:gd name="connsiteX12" fmla="*/ 7300800 w 7300800"/>
              <a:gd name="connsiteY12" fmla="*/ 735291 h 2081011"/>
              <a:gd name="connsiteX13" fmla="*/ 7300800 w 7300800"/>
              <a:gd name="connsiteY13" fmla="*/ 1387341 h 2081011"/>
              <a:gd name="connsiteX14" fmla="*/ 7300800 w 7300800"/>
              <a:gd name="connsiteY14" fmla="*/ 2081011 h 2081011"/>
              <a:gd name="connsiteX15" fmla="*/ 6637091 w 7300800"/>
              <a:gd name="connsiteY15" fmla="*/ 2081011 h 2081011"/>
              <a:gd name="connsiteX16" fmla="*/ 5827366 w 7300800"/>
              <a:gd name="connsiteY16" fmla="*/ 2081011 h 2081011"/>
              <a:gd name="connsiteX17" fmla="*/ 5090649 w 7300800"/>
              <a:gd name="connsiteY17" fmla="*/ 2081011 h 2081011"/>
              <a:gd name="connsiteX18" fmla="*/ 4645964 w 7300800"/>
              <a:gd name="connsiteY18" fmla="*/ 2081011 h 2081011"/>
              <a:gd name="connsiteX19" fmla="*/ 3982255 w 7300800"/>
              <a:gd name="connsiteY19" fmla="*/ 2081011 h 2081011"/>
              <a:gd name="connsiteX20" fmla="*/ 3318545 w 7300800"/>
              <a:gd name="connsiteY20" fmla="*/ 2081011 h 2081011"/>
              <a:gd name="connsiteX21" fmla="*/ 2873860 w 7300800"/>
              <a:gd name="connsiteY21" fmla="*/ 2081011 h 2081011"/>
              <a:gd name="connsiteX22" fmla="*/ 2137143 w 7300800"/>
              <a:gd name="connsiteY22" fmla="*/ 2081011 h 2081011"/>
              <a:gd name="connsiteX23" fmla="*/ 1400426 w 7300800"/>
              <a:gd name="connsiteY23" fmla="*/ 2081011 h 2081011"/>
              <a:gd name="connsiteX24" fmla="*/ 590701 w 7300800"/>
              <a:gd name="connsiteY24" fmla="*/ 2081011 h 2081011"/>
              <a:gd name="connsiteX25" fmla="*/ 0 w 7300800"/>
              <a:gd name="connsiteY25" fmla="*/ 2081011 h 2081011"/>
              <a:gd name="connsiteX26" fmla="*/ 0 w 7300800"/>
              <a:gd name="connsiteY26" fmla="*/ 1366531 h 2081011"/>
              <a:gd name="connsiteX27" fmla="*/ 0 w 7300800"/>
              <a:gd name="connsiteY27" fmla="*/ 631240 h 2081011"/>
              <a:gd name="connsiteX28" fmla="*/ 0 w 7300800"/>
              <a:gd name="connsiteY28" fmla="*/ 0 h 208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300800" h="2081011" extrusionOk="0">
                <a:moveTo>
                  <a:pt x="0" y="0"/>
                </a:moveTo>
                <a:cubicBezTo>
                  <a:pt x="191476" y="12036"/>
                  <a:pt x="282623" y="9188"/>
                  <a:pt x="444685" y="0"/>
                </a:cubicBezTo>
                <a:cubicBezTo>
                  <a:pt x="606748" y="-9188"/>
                  <a:pt x="1061898" y="-38375"/>
                  <a:pt x="1254410" y="0"/>
                </a:cubicBezTo>
                <a:cubicBezTo>
                  <a:pt x="1446923" y="38375"/>
                  <a:pt x="1705241" y="14443"/>
                  <a:pt x="2064135" y="0"/>
                </a:cubicBezTo>
                <a:cubicBezTo>
                  <a:pt x="2423030" y="-14443"/>
                  <a:pt x="2405339" y="-5314"/>
                  <a:pt x="2508820" y="0"/>
                </a:cubicBezTo>
                <a:cubicBezTo>
                  <a:pt x="2612302" y="5314"/>
                  <a:pt x="2914477" y="2838"/>
                  <a:pt x="3026513" y="0"/>
                </a:cubicBezTo>
                <a:cubicBezTo>
                  <a:pt x="3138549" y="-2838"/>
                  <a:pt x="3364501" y="11163"/>
                  <a:pt x="3544207" y="0"/>
                </a:cubicBezTo>
                <a:cubicBezTo>
                  <a:pt x="3723913" y="-11163"/>
                  <a:pt x="3924489" y="21030"/>
                  <a:pt x="4061900" y="0"/>
                </a:cubicBezTo>
                <a:cubicBezTo>
                  <a:pt x="4199311" y="-21030"/>
                  <a:pt x="4516576" y="17207"/>
                  <a:pt x="4871625" y="0"/>
                </a:cubicBezTo>
                <a:cubicBezTo>
                  <a:pt x="5226675" y="-17207"/>
                  <a:pt x="5181742" y="2450"/>
                  <a:pt x="5389318" y="0"/>
                </a:cubicBezTo>
                <a:cubicBezTo>
                  <a:pt x="5596894" y="-2450"/>
                  <a:pt x="5959191" y="1313"/>
                  <a:pt x="6126035" y="0"/>
                </a:cubicBezTo>
                <a:cubicBezTo>
                  <a:pt x="6292879" y="-1313"/>
                  <a:pt x="6714551" y="-51097"/>
                  <a:pt x="7300800" y="0"/>
                </a:cubicBezTo>
                <a:cubicBezTo>
                  <a:pt x="7306575" y="193691"/>
                  <a:pt x="7301391" y="370178"/>
                  <a:pt x="7300800" y="735291"/>
                </a:cubicBezTo>
                <a:cubicBezTo>
                  <a:pt x="7300209" y="1100404"/>
                  <a:pt x="7283511" y="1224943"/>
                  <a:pt x="7300800" y="1387341"/>
                </a:cubicBezTo>
                <a:cubicBezTo>
                  <a:pt x="7318090" y="1549739"/>
                  <a:pt x="7329170" y="1844663"/>
                  <a:pt x="7300800" y="2081011"/>
                </a:cubicBezTo>
                <a:cubicBezTo>
                  <a:pt x="7085396" y="2089219"/>
                  <a:pt x="6920434" y="2064111"/>
                  <a:pt x="6637091" y="2081011"/>
                </a:cubicBezTo>
                <a:cubicBezTo>
                  <a:pt x="6353748" y="2097911"/>
                  <a:pt x="6107773" y="2064714"/>
                  <a:pt x="5827366" y="2081011"/>
                </a:cubicBezTo>
                <a:cubicBezTo>
                  <a:pt x="5546959" y="2097308"/>
                  <a:pt x="5385457" y="2047005"/>
                  <a:pt x="5090649" y="2081011"/>
                </a:cubicBezTo>
                <a:cubicBezTo>
                  <a:pt x="4795841" y="2115017"/>
                  <a:pt x="4833713" y="2068921"/>
                  <a:pt x="4645964" y="2081011"/>
                </a:cubicBezTo>
                <a:cubicBezTo>
                  <a:pt x="4458216" y="2093101"/>
                  <a:pt x="4265049" y="2075486"/>
                  <a:pt x="3982255" y="2081011"/>
                </a:cubicBezTo>
                <a:cubicBezTo>
                  <a:pt x="3699461" y="2086536"/>
                  <a:pt x="3518041" y="2049836"/>
                  <a:pt x="3318545" y="2081011"/>
                </a:cubicBezTo>
                <a:cubicBezTo>
                  <a:pt x="3119049" y="2112187"/>
                  <a:pt x="3067545" y="2103027"/>
                  <a:pt x="2873860" y="2081011"/>
                </a:cubicBezTo>
                <a:cubicBezTo>
                  <a:pt x="2680176" y="2058995"/>
                  <a:pt x="2414163" y="2116043"/>
                  <a:pt x="2137143" y="2081011"/>
                </a:cubicBezTo>
                <a:cubicBezTo>
                  <a:pt x="1860123" y="2045979"/>
                  <a:pt x="1630879" y="2067626"/>
                  <a:pt x="1400426" y="2081011"/>
                </a:cubicBezTo>
                <a:cubicBezTo>
                  <a:pt x="1169973" y="2094396"/>
                  <a:pt x="880072" y="2084292"/>
                  <a:pt x="590701" y="2081011"/>
                </a:cubicBezTo>
                <a:cubicBezTo>
                  <a:pt x="301330" y="2077730"/>
                  <a:pt x="226343" y="2108788"/>
                  <a:pt x="0" y="2081011"/>
                </a:cubicBezTo>
                <a:cubicBezTo>
                  <a:pt x="-33398" y="1911975"/>
                  <a:pt x="-7532" y="1577748"/>
                  <a:pt x="0" y="1366531"/>
                </a:cubicBezTo>
                <a:cubicBezTo>
                  <a:pt x="7532" y="1155314"/>
                  <a:pt x="-19901" y="791485"/>
                  <a:pt x="0" y="631240"/>
                </a:cubicBezTo>
                <a:cubicBezTo>
                  <a:pt x="19901" y="470995"/>
                  <a:pt x="-24205" y="237798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57639402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  <a:p>
            <a:pPr algn="ctr"/>
            <a:r>
              <a:rPr lang="de-DE" b="1">
                <a:solidFill>
                  <a:schemeClr val="tx1"/>
                </a:solidFill>
              </a:rPr>
              <a:t>Free2move</a:t>
            </a:r>
            <a:r>
              <a:rPr lang="de-DE">
                <a:solidFill>
                  <a:schemeClr val="tx1"/>
                </a:solidFill>
              </a:rPr>
              <a:t> bietet Carsharing über ihre eigene App an.</a:t>
            </a:r>
          </a:p>
          <a:p>
            <a:pPr algn="ctr"/>
            <a:endParaRPr lang="de-DE">
              <a:solidFill>
                <a:schemeClr val="tx1"/>
              </a:solidFill>
            </a:endParaRPr>
          </a:p>
          <a:p>
            <a:pPr algn="ctr"/>
            <a:r>
              <a:rPr lang="de-DE">
                <a:solidFill>
                  <a:schemeClr val="tx1"/>
                </a:solidFill>
              </a:rPr>
              <a:t>Mitglieder von </a:t>
            </a:r>
            <a:r>
              <a:rPr lang="de-DE" b="1">
                <a:solidFill>
                  <a:schemeClr val="tx1"/>
                </a:solidFill>
              </a:rPr>
              <a:t>Couchsurfing</a:t>
            </a:r>
            <a:r>
              <a:rPr lang="de-DE">
                <a:solidFill>
                  <a:schemeClr val="tx1"/>
                </a:solidFill>
              </a:rPr>
              <a:t> bieten ihre </a:t>
            </a:r>
          </a:p>
          <a:p>
            <a:pPr algn="ctr"/>
            <a:r>
              <a:rPr lang="de-DE">
                <a:solidFill>
                  <a:schemeClr val="tx1"/>
                </a:solidFill>
              </a:rPr>
              <a:t>Wohnungen oder Häuser kostenlos als Schlafplatz für Reisende an.</a:t>
            </a:r>
            <a:endParaRPr lang="de-AT">
              <a:solidFill>
                <a:schemeClr val="tx1"/>
              </a:solidFill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354369A2-49C5-37F0-A2BC-5B8AF59ECBFA}"/>
              </a:ext>
            </a:extLst>
          </p:cNvPr>
          <p:cNvGrpSpPr/>
          <p:nvPr/>
        </p:nvGrpSpPr>
        <p:grpSpPr>
          <a:xfrm>
            <a:off x="964200" y="1778249"/>
            <a:ext cx="10263600" cy="1252313"/>
            <a:chOff x="2035550" y="1748278"/>
            <a:chExt cx="10263600" cy="125231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036087E1-5D4A-AB1C-DC95-EAAABA4F306F}"/>
                </a:ext>
              </a:extLst>
            </p:cNvPr>
            <p:cNvSpPr/>
            <p:nvPr/>
          </p:nvSpPr>
          <p:spPr>
            <a:xfrm>
              <a:off x="2035550" y="1800413"/>
              <a:ext cx="10263600" cy="957444"/>
            </a:xfrm>
            <a:custGeom>
              <a:avLst/>
              <a:gdLst>
                <a:gd name="connsiteX0" fmla="*/ 0 w 10263600"/>
                <a:gd name="connsiteY0" fmla="*/ 0 h 957444"/>
                <a:gd name="connsiteX1" fmla="*/ 889512 w 10263600"/>
                <a:gd name="connsiteY1" fmla="*/ 0 h 957444"/>
                <a:gd name="connsiteX2" fmla="*/ 1573752 w 10263600"/>
                <a:gd name="connsiteY2" fmla="*/ 0 h 957444"/>
                <a:gd name="connsiteX3" fmla="*/ 2155356 w 10263600"/>
                <a:gd name="connsiteY3" fmla="*/ 0 h 957444"/>
                <a:gd name="connsiteX4" fmla="*/ 2942232 w 10263600"/>
                <a:gd name="connsiteY4" fmla="*/ 0 h 957444"/>
                <a:gd name="connsiteX5" fmla="*/ 3421200 w 10263600"/>
                <a:gd name="connsiteY5" fmla="*/ 0 h 957444"/>
                <a:gd name="connsiteX6" fmla="*/ 4310712 w 10263600"/>
                <a:gd name="connsiteY6" fmla="*/ 0 h 957444"/>
                <a:gd name="connsiteX7" fmla="*/ 4687044 w 10263600"/>
                <a:gd name="connsiteY7" fmla="*/ 0 h 957444"/>
                <a:gd name="connsiteX8" fmla="*/ 5473920 w 10263600"/>
                <a:gd name="connsiteY8" fmla="*/ 0 h 957444"/>
                <a:gd name="connsiteX9" fmla="*/ 6363432 w 10263600"/>
                <a:gd name="connsiteY9" fmla="*/ 0 h 957444"/>
                <a:gd name="connsiteX10" fmla="*/ 7150308 w 10263600"/>
                <a:gd name="connsiteY10" fmla="*/ 0 h 957444"/>
                <a:gd name="connsiteX11" fmla="*/ 7731912 w 10263600"/>
                <a:gd name="connsiteY11" fmla="*/ 0 h 957444"/>
                <a:gd name="connsiteX12" fmla="*/ 8518788 w 10263600"/>
                <a:gd name="connsiteY12" fmla="*/ 0 h 957444"/>
                <a:gd name="connsiteX13" fmla="*/ 9305664 w 10263600"/>
                <a:gd name="connsiteY13" fmla="*/ 0 h 957444"/>
                <a:gd name="connsiteX14" fmla="*/ 10263600 w 10263600"/>
                <a:gd name="connsiteY14" fmla="*/ 0 h 957444"/>
                <a:gd name="connsiteX15" fmla="*/ 10263600 w 10263600"/>
                <a:gd name="connsiteY15" fmla="*/ 488296 h 957444"/>
                <a:gd name="connsiteX16" fmla="*/ 10263600 w 10263600"/>
                <a:gd name="connsiteY16" fmla="*/ 957444 h 957444"/>
                <a:gd name="connsiteX17" fmla="*/ 9374088 w 10263600"/>
                <a:gd name="connsiteY17" fmla="*/ 957444 h 957444"/>
                <a:gd name="connsiteX18" fmla="*/ 8689848 w 10263600"/>
                <a:gd name="connsiteY18" fmla="*/ 957444 h 957444"/>
                <a:gd name="connsiteX19" fmla="*/ 8108244 w 10263600"/>
                <a:gd name="connsiteY19" fmla="*/ 957444 h 957444"/>
                <a:gd name="connsiteX20" fmla="*/ 7424004 w 10263600"/>
                <a:gd name="connsiteY20" fmla="*/ 957444 h 957444"/>
                <a:gd name="connsiteX21" fmla="*/ 6739764 w 10263600"/>
                <a:gd name="connsiteY21" fmla="*/ 957444 h 957444"/>
                <a:gd name="connsiteX22" fmla="*/ 6363432 w 10263600"/>
                <a:gd name="connsiteY22" fmla="*/ 957444 h 957444"/>
                <a:gd name="connsiteX23" fmla="*/ 5884464 w 10263600"/>
                <a:gd name="connsiteY23" fmla="*/ 957444 h 957444"/>
                <a:gd name="connsiteX24" fmla="*/ 5508132 w 10263600"/>
                <a:gd name="connsiteY24" fmla="*/ 957444 h 957444"/>
                <a:gd name="connsiteX25" fmla="*/ 4823892 w 10263600"/>
                <a:gd name="connsiteY25" fmla="*/ 957444 h 957444"/>
                <a:gd name="connsiteX26" fmla="*/ 4344924 w 10263600"/>
                <a:gd name="connsiteY26" fmla="*/ 957444 h 957444"/>
                <a:gd name="connsiteX27" fmla="*/ 3558048 w 10263600"/>
                <a:gd name="connsiteY27" fmla="*/ 957444 h 957444"/>
                <a:gd name="connsiteX28" fmla="*/ 2873808 w 10263600"/>
                <a:gd name="connsiteY28" fmla="*/ 957444 h 957444"/>
                <a:gd name="connsiteX29" fmla="*/ 1984296 w 10263600"/>
                <a:gd name="connsiteY29" fmla="*/ 957444 h 957444"/>
                <a:gd name="connsiteX30" fmla="*/ 1607964 w 10263600"/>
                <a:gd name="connsiteY30" fmla="*/ 957444 h 957444"/>
                <a:gd name="connsiteX31" fmla="*/ 1231632 w 10263600"/>
                <a:gd name="connsiteY31" fmla="*/ 957444 h 957444"/>
                <a:gd name="connsiteX32" fmla="*/ 0 w 10263600"/>
                <a:gd name="connsiteY32" fmla="*/ 957444 h 957444"/>
                <a:gd name="connsiteX33" fmla="*/ 0 w 10263600"/>
                <a:gd name="connsiteY33" fmla="*/ 459573 h 957444"/>
                <a:gd name="connsiteX34" fmla="*/ 0 w 10263600"/>
                <a:gd name="connsiteY34" fmla="*/ 0 h 95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263600" h="957444" fill="none" extrusionOk="0">
                  <a:moveTo>
                    <a:pt x="0" y="0"/>
                  </a:moveTo>
                  <a:cubicBezTo>
                    <a:pt x="190545" y="-5153"/>
                    <a:pt x="506071" y="-37974"/>
                    <a:pt x="889512" y="0"/>
                  </a:cubicBezTo>
                  <a:cubicBezTo>
                    <a:pt x="1272953" y="37974"/>
                    <a:pt x="1409531" y="-20770"/>
                    <a:pt x="1573752" y="0"/>
                  </a:cubicBezTo>
                  <a:cubicBezTo>
                    <a:pt x="1737973" y="20770"/>
                    <a:pt x="1982592" y="13468"/>
                    <a:pt x="2155356" y="0"/>
                  </a:cubicBezTo>
                  <a:cubicBezTo>
                    <a:pt x="2328120" y="-13468"/>
                    <a:pt x="2717512" y="-15775"/>
                    <a:pt x="2942232" y="0"/>
                  </a:cubicBezTo>
                  <a:cubicBezTo>
                    <a:pt x="3166952" y="15775"/>
                    <a:pt x="3211497" y="8626"/>
                    <a:pt x="3421200" y="0"/>
                  </a:cubicBezTo>
                  <a:cubicBezTo>
                    <a:pt x="3630903" y="-8626"/>
                    <a:pt x="4077519" y="-15691"/>
                    <a:pt x="4310712" y="0"/>
                  </a:cubicBezTo>
                  <a:cubicBezTo>
                    <a:pt x="4543905" y="15691"/>
                    <a:pt x="4520783" y="-5812"/>
                    <a:pt x="4687044" y="0"/>
                  </a:cubicBezTo>
                  <a:cubicBezTo>
                    <a:pt x="4853305" y="5812"/>
                    <a:pt x="5082893" y="-21384"/>
                    <a:pt x="5473920" y="0"/>
                  </a:cubicBezTo>
                  <a:cubicBezTo>
                    <a:pt x="5864947" y="21384"/>
                    <a:pt x="6049137" y="-7029"/>
                    <a:pt x="6363432" y="0"/>
                  </a:cubicBezTo>
                  <a:cubicBezTo>
                    <a:pt x="6677727" y="7029"/>
                    <a:pt x="6767349" y="8724"/>
                    <a:pt x="7150308" y="0"/>
                  </a:cubicBezTo>
                  <a:cubicBezTo>
                    <a:pt x="7533267" y="-8724"/>
                    <a:pt x="7580129" y="-18304"/>
                    <a:pt x="7731912" y="0"/>
                  </a:cubicBezTo>
                  <a:cubicBezTo>
                    <a:pt x="7883695" y="18304"/>
                    <a:pt x="8301954" y="-10532"/>
                    <a:pt x="8518788" y="0"/>
                  </a:cubicBezTo>
                  <a:cubicBezTo>
                    <a:pt x="8735622" y="10532"/>
                    <a:pt x="9077051" y="-24705"/>
                    <a:pt x="9305664" y="0"/>
                  </a:cubicBezTo>
                  <a:cubicBezTo>
                    <a:pt x="9534277" y="24705"/>
                    <a:pt x="10070332" y="-31449"/>
                    <a:pt x="10263600" y="0"/>
                  </a:cubicBezTo>
                  <a:cubicBezTo>
                    <a:pt x="10267205" y="168500"/>
                    <a:pt x="10249001" y="374677"/>
                    <a:pt x="10263600" y="488296"/>
                  </a:cubicBezTo>
                  <a:cubicBezTo>
                    <a:pt x="10278199" y="601915"/>
                    <a:pt x="10253181" y="824679"/>
                    <a:pt x="10263600" y="957444"/>
                  </a:cubicBezTo>
                  <a:cubicBezTo>
                    <a:pt x="10037885" y="966846"/>
                    <a:pt x="9749273" y="914658"/>
                    <a:pt x="9374088" y="957444"/>
                  </a:cubicBezTo>
                  <a:cubicBezTo>
                    <a:pt x="8998903" y="1000230"/>
                    <a:pt x="8877507" y="946905"/>
                    <a:pt x="8689848" y="957444"/>
                  </a:cubicBezTo>
                  <a:cubicBezTo>
                    <a:pt x="8502189" y="967983"/>
                    <a:pt x="8258983" y="985022"/>
                    <a:pt x="8108244" y="957444"/>
                  </a:cubicBezTo>
                  <a:cubicBezTo>
                    <a:pt x="7957505" y="929866"/>
                    <a:pt x="7745443" y="951772"/>
                    <a:pt x="7424004" y="957444"/>
                  </a:cubicBezTo>
                  <a:cubicBezTo>
                    <a:pt x="7102565" y="963116"/>
                    <a:pt x="7030913" y="947820"/>
                    <a:pt x="6739764" y="957444"/>
                  </a:cubicBezTo>
                  <a:cubicBezTo>
                    <a:pt x="6448615" y="967068"/>
                    <a:pt x="6482267" y="966114"/>
                    <a:pt x="6363432" y="957444"/>
                  </a:cubicBezTo>
                  <a:cubicBezTo>
                    <a:pt x="6244597" y="948774"/>
                    <a:pt x="6090598" y="976734"/>
                    <a:pt x="5884464" y="957444"/>
                  </a:cubicBezTo>
                  <a:cubicBezTo>
                    <a:pt x="5678330" y="938154"/>
                    <a:pt x="5639917" y="945526"/>
                    <a:pt x="5508132" y="957444"/>
                  </a:cubicBezTo>
                  <a:cubicBezTo>
                    <a:pt x="5376347" y="969362"/>
                    <a:pt x="5061991" y="939799"/>
                    <a:pt x="4823892" y="957444"/>
                  </a:cubicBezTo>
                  <a:cubicBezTo>
                    <a:pt x="4585793" y="975089"/>
                    <a:pt x="4583851" y="951694"/>
                    <a:pt x="4344924" y="957444"/>
                  </a:cubicBezTo>
                  <a:cubicBezTo>
                    <a:pt x="4105997" y="963194"/>
                    <a:pt x="3874880" y="994927"/>
                    <a:pt x="3558048" y="957444"/>
                  </a:cubicBezTo>
                  <a:cubicBezTo>
                    <a:pt x="3241216" y="919961"/>
                    <a:pt x="3131372" y="990666"/>
                    <a:pt x="2873808" y="957444"/>
                  </a:cubicBezTo>
                  <a:cubicBezTo>
                    <a:pt x="2616244" y="924222"/>
                    <a:pt x="2378006" y="912974"/>
                    <a:pt x="1984296" y="957444"/>
                  </a:cubicBezTo>
                  <a:cubicBezTo>
                    <a:pt x="1590586" y="1001914"/>
                    <a:pt x="1719577" y="946382"/>
                    <a:pt x="1607964" y="957444"/>
                  </a:cubicBezTo>
                  <a:cubicBezTo>
                    <a:pt x="1496351" y="968506"/>
                    <a:pt x="1351320" y="963637"/>
                    <a:pt x="1231632" y="957444"/>
                  </a:cubicBezTo>
                  <a:cubicBezTo>
                    <a:pt x="1111944" y="951251"/>
                    <a:pt x="329975" y="994862"/>
                    <a:pt x="0" y="957444"/>
                  </a:cubicBezTo>
                  <a:cubicBezTo>
                    <a:pt x="19142" y="782569"/>
                    <a:pt x="4732" y="632234"/>
                    <a:pt x="0" y="459573"/>
                  </a:cubicBezTo>
                  <a:cubicBezTo>
                    <a:pt x="-4732" y="286912"/>
                    <a:pt x="-7020" y="180919"/>
                    <a:pt x="0" y="0"/>
                  </a:cubicBezTo>
                  <a:close/>
                </a:path>
                <a:path w="10263600" h="957444" stroke="0" extrusionOk="0">
                  <a:moveTo>
                    <a:pt x="0" y="0"/>
                  </a:moveTo>
                  <a:cubicBezTo>
                    <a:pt x="122103" y="-14121"/>
                    <a:pt x="214434" y="309"/>
                    <a:pt x="376332" y="0"/>
                  </a:cubicBezTo>
                  <a:cubicBezTo>
                    <a:pt x="538230" y="-309"/>
                    <a:pt x="745820" y="2258"/>
                    <a:pt x="957936" y="0"/>
                  </a:cubicBezTo>
                  <a:cubicBezTo>
                    <a:pt x="1170052" y="-2258"/>
                    <a:pt x="1202254" y="-13852"/>
                    <a:pt x="1334268" y="0"/>
                  </a:cubicBezTo>
                  <a:cubicBezTo>
                    <a:pt x="1466282" y="13852"/>
                    <a:pt x="1604521" y="-5822"/>
                    <a:pt x="1710600" y="0"/>
                  </a:cubicBezTo>
                  <a:cubicBezTo>
                    <a:pt x="1816679" y="5822"/>
                    <a:pt x="1992832" y="-20267"/>
                    <a:pt x="2189568" y="0"/>
                  </a:cubicBezTo>
                  <a:cubicBezTo>
                    <a:pt x="2386304" y="20267"/>
                    <a:pt x="2531551" y="2630"/>
                    <a:pt x="2771172" y="0"/>
                  </a:cubicBezTo>
                  <a:cubicBezTo>
                    <a:pt x="3010793" y="-2630"/>
                    <a:pt x="3080132" y="19178"/>
                    <a:pt x="3250140" y="0"/>
                  </a:cubicBezTo>
                  <a:cubicBezTo>
                    <a:pt x="3420148" y="-19178"/>
                    <a:pt x="3623300" y="-11595"/>
                    <a:pt x="3831744" y="0"/>
                  </a:cubicBezTo>
                  <a:cubicBezTo>
                    <a:pt x="4040188" y="11595"/>
                    <a:pt x="4393757" y="-10934"/>
                    <a:pt x="4618620" y="0"/>
                  </a:cubicBezTo>
                  <a:cubicBezTo>
                    <a:pt x="4843483" y="10934"/>
                    <a:pt x="5001643" y="-17779"/>
                    <a:pt x="5097588" y="0"/>
                  </a:cubicBezTo>
                  <a:cubicBezTo>
                    <a:pt x="5193533" y="17779"/>
                    <a:pt x="5434773" y="-21419"/>
                    <a:pt x="5576556" y="0"/>
                  </a:cubicBezTo>
                  <a:cubicBezTo>
                    <a:pt x="5718339" y="21419"/>
                    <a:pt x="6121777" y="4698"/>
                    <a:pt x="6260796" y="0"/>
                  </a:cubicBezTo>
                  <a:cubicBezTo>
                    <a:pt x="6399815" y="-4698"/>
                    <a:pt x="6884373" y="-38060"/>
                    <a:pt x="7150308" y="0"/>
                  </a:cubicBezTo>
                  <a:cubicBezTo>
                    <a:pt x="7416243" y="38060"/>
                    <a:pt x="7442701" y="-18521"/>
                    <a:pt x="7629276" y="0"/>
                  </a:cubicBezTo>
                  <a:cubicBezTo>
                    <a:pt x="7815851" y="18521"/>
                    <a:pt x="8132154" y="-33362"/>
                    <a:pt x="8313516" y="0"/>
                  </a:cubicBezTo>
                  <a:cubicBezTo>
                    <a:pt x="8494878" y="33362"/>
                    <a:pt x="8855845" y="-23515"/>
                    <a:pt x="9203028" y="0"/>
                  </a:cubicBezTo>
                  <a:cubicBezTo>
                    <a:pt x="9550211" y="23515"/>
                    <a:pt x="9877707" y="9160"/>
                    <a:pt x="10263600" y="0"/>
                  </a:cubicBezTo>
                  <a:cubicBezTo>
                    <a:pt x="10281692" y="159659"/>
                    <a:pt x="10268346" y="347300"/>
                    <a:pt x="10263600" y="449999"/>
                  </a:cubicBezTo>
                  <a:cubicBezTo>
                    <a:pt x="10258854" y="552698"/>
                    <a:pt x="10288024" y="783361"/>
                    <a:pt x="10263600" y="957444"/>
                  </a:cubicBezTo>
                  <a:cubicBezTo>
                    <a:pt x="10059954" y="956773"/>
                    <a:pt x="9851181" y="973460"/>
                    <a:pt x="9579360" y="957444"/>
                  </a:cubicBezTo>
                  <a:cubicBezTo>
                    <a:pt x="9307539" y="941428"/>
                    <a:pt x="9170409" y="970038"/>
                    <a:pt x="8895120" y="957444"/>
                  </a:cubicBezTo>
                  <a:cubicBezTo>
                    <a:pt x="8619831" y="944850"/>
                    <a:pt x="8383688" y="978761"/>
                    <a:pt x="8210880" y="957444"/>
                  </a:cubicBezTo>
                  <a:cubicBezTo>
                    <a:pt x="8038072" y="936127"/>
                    <a:pt x="7891798" y="965960"/>
                    <a:pt x="7731912" y="957444"/>
                  </a:cubicBezTo>
                  <a:cubicBezTo>
                    <a:pt x="7572026" y="948928"/>
                    <a:pt x="7196017" y="979826"/>
                    <a:pt x="6945036" y="957444"/>
                  </a:cubicBezTo>
                  <a:cubicBezTo>
                    <a:pt x="6694055" y="935062"/>
                    <a:pt x="6537463" y="980843"/>
                    <a:pt x="6260796" y="957444"/>
                  </a:cubicBezTo>
                  <a:cubicBezTo>
                    <a:pt x="5984129" y="934045"/>
                    <a:pt x="5655820" y="948701"/>
                    <a:pt x="5371284" y="957444"/>
                  </a:cubicBezTo>
                  <a:cubicBezTo>
                    <a:pt x="5086748" y="966187"/>
                    <a:pt x="5038714" y="954410"/>
                    <a:pt x="4892316" y="957444"/>
                  </a:cubicBezTo>
                  <a:cubicBezTo>
                    <a:pt x="4745918" y="960478"/>
                    <a:pt x="4272788" y="941912"/>
                    <a:pt x="4002804" y="957444"/>
                  </a:cubicBezTo>
                  <a:cubicBezTo>
                    <a:pt x="3732820" y="972976"/>
                    <a:pt x="3777228" y="953441"/>
                    <a:pt x="3626472" y="957444"/>
                  </a:cubicBezTo>
                  <a:cubicBezTo>
                    <a:pt x="3475716" y="961447"/>
                    <a:pt x="3345192" y="944301"/>
                    <a:pt x="3250140" y="957444"/>
                  </a:cubicBezTo>
                  <a:cubicBezTo>
                    <a:pt x="3155088" y="970587"/>
                    <a:pt x="2938148" y="936964"/>
                    <a:pt x="2771172" y="957444"/>
                  </a:cubicBezTo>
                  <a:cubicBezTo>
                    <a:pt x="2604196" y="977924"/>
                    <a:pt x="2535797" y="966339"/>
                    <a:pt x="2394840" y="957444"/>
                  </a:cubicBezTo>
                  <a:cubicBezTo>
                    <a:pt x="2253883" y="948549"/>
                    <a:pt x="2018872" y="960118"/>
                    <a:pt x="1915872" y="957444"/>
                  </a:cubicBezTo>
                  <a:cubicBezTo>
                    <a:pt x="1812872" y="954770"/>
                    <a:pt x="1575099" y="967856"/>
                    <a:pt x="1436904" y="957444"/>
                  </a:cubicBezTo>
                  <a:cubicBezTo>
                    <a:pt x="1298709" y="947032"/>
                    <a:pt x="892567" y="933551"/>
                    <a:pt x="650028" y="957444"/>
                  </a:cubicBezTo>
                  <a:cubicBezTo>
                    <a:pt x="407489" y="981337"/>
                    <a:pt x="269352" y="983688"/>
                    <a:pt x="0" y="957444"/>
                  </a:cubicBezTo>
                  <a:cubicBezTo>
                    <a:pt x="-12100" y="838892"/>
                    <a:pt x="7072" y="662262"/>
                    <a:pt x="0" y="488296"/>
                  </a:cubicBezTo>
                  <a:cubicBezTo>
                    <a:pt x="-7072" y="314330"/>
                    <a:pt x="-12672" y="134393"/>
                    <a:pt x="0" y="0"/>
                  </a:cubicBezTo>
                  <a:close/>
                </a:path>
              </a:pathLst>
            </a:custGeom>
            <a:solidFill>
              <a:srgbClr val="F177C3"/>
            </a:solidFill>
            <a:ln>
              <a:extLst>
                <a:ext uri="{C807C97D-BFC1-408E-A445-0C87EB9F89A2}">
                  <ask:lineSketchStyleProps xmlns:ask="http://schemas.microsoft.com/office/drawing/2018/sketchyshapes" sd="2954718550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 b="1"/>
                <a:t>Sharing Economy</a:t>
              </a:r>
            </a:p>
          </p:txBody>
        </p:sp>
        <p:pic>
          <p:nvPicPr>
            <p:cNvPr id="20" name="Grafik 19" descr="Freigeben mit einfarbiger Füllung">
              <a:extLst>
                <a:ext uri="{FF2B5EF4-FFF2-40B4-BE49-F238E27FC236}">
                  <a16:creationId xmlns:a16="http://schemas.microsoft.com/office/drawing/2014/main" id="{2EE1B12C-88CE-0236-94BC-64A7F5EF6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75775" y="1748278"/>
              <a:ext cx="914400" cy="914400"/>
            </a:xfrm>
            <a:prstGeom prst="rect">
              <a:avLst/>
            </a:prstGeom>
          </p:spPr>
        </p:pic>
        <p:pic>
          <p:nvPicPr>
            <p:cNvPr id="22" name="Grafik 21" descr="Offene Hand mit einfarbiger Füllung">
              <a:extLst>
                <a:ext uri="{FF2B5EF4-FFF2-40B4-BE49-F238E27FC236}">
                  <a16:creationId xmlns:a16="http://schemas.microsoft.com/office/drawing/2014/main" id="{147EA337-8EF4-263E-6774-C18298654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18575" y="208619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2182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FBE5E-B533-8505-4274-C49C5058C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3716C3-A874-B23E-8DF0-330B2322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solidFill>
                  <a:srgbClr val="C71585"/>
                </a:solidFill>
              </a:rPr>
              <a:t>Vorteile &amp; Herausforderungen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DAFD4-D1B6-325E-92B9-7235CB45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ABB920A-6EAC-940A-56E7-1FDEA1A7A1B5}"/>
              </a:ext>
            </a:extLst>
          </p:cNvPr>
          <p:cNvGrpSpPr/>
          <p:nvPr/>
        </p:nvGrpSpPr>
        <p:grpSpPr>
          <a:xfrm>
            <a:off x="6434626" y="1689525"/>
            <a:ext cx="5511077" cy="1252313"/>
            <a:chOff x="6725703" y="1689525"/>
            <a:chExt cx="5220000" cy="125231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31DB039-4BEF-F577-0A37-B2A0F4DC3AE1}"/>
                </a:ext>
              </a:extLst>
            </p:cNvPr>
            <p:cNvSpPr/>
            <p:nvPr/>
          </p:nvSpPr>
          <p:spPr>
            <a:xfrm>
              <a:off x="6725703" y="1800413"/>
              <a:ext cx="5220000" cy="957444"/>
            </a:xfrm>
            <a:custGeom>
              <a:avLst/>
              <a:gdLst>
                <a:gd name="connsiteX0" fmla="*/ 0 w 5220000"/>
                <a:gd name="connsiteY0" fmla="*/ 0 h 957444"/>
                <a:gd name="connsiteX1" fmla="*/ 548100 w 5220000"/>
                <a:gd name="connsiteY1" fmla="*/ 0 h 957444"/>
                <a:gd name="connsiteX2" fmla="*/ 1096200 w 5220000"/>
                <a:gd name="connsiteY2" fmla="*/ 0 h 957444"/>
                <a:gd name="connsiteX3" fmla="*/ 1644300 w 5220000"/>
                <a:gd name="connsiteY3" fmla="*/ 0 h 957444"/>
                <a:gd name="connsiteX4" fmla="*/ 2296800 w 5220000"/>
                <a:gd name="connsiteY4" fmla="*/ 0 h 957444"/>
                <a:gd name="connsiteX5" fmla="*/ 2897100 w 5220000"/>
                <a:gd name="connsiteY5" fmla="*/ 0 h 957444"/>
                <a:gd name="connsiteX6" fmla="*/ 3393000 w 5220000"/>
                <a:gd name="connsiteY6" fmla="*/ 0 h 957444"/>
                <a:gd name="connsiteX7" fmla="*/ 4045500 w 5220000"/>
                <a:gd name="connsiteY7" fmla="*/ 0 h 957444"/>
                <a:gd name="connsiteX8" fmla="*/ 5220000 w 5220000"/>
                <a:gd name="connsiteY8" fmla="*/ 0 h 957444"/>
                <a:gd name="connsiteX9" fmla="*/ 5220000 w 5220000"/>
                <a:gd name="connsiteY9" fmla="*/ 449999 h 957444"/>
                <a:gd name="connsiteX10" fmla="*/ 5220000 w 5220000"/>
                <a:gd name="connsiteY10" fmla="*/ 957444 h 957444"/>
                <a:gd name="connsiteX11" fmla="*/ 4671900 w 5220000"/>
                <a:gd name="connsiteY11" fmla="*/ 957444 h 957444"/>
                <a:gd name="connsiteX12" fmla="*/ 4071600 w 5220000"/>
                <a:gd name="connsiteY12" fmla="*/ 957444 h 957444"/>
                <a:gd name="connsiteX13" fmla="*/ 3419100 w 5220000"/>
                <a:gd name="connsiteY13" fmla="*/ 957444 h 957444"/>
                <a:gd name="connsiteX14" fmla="*/ 2871000 w 5220000"/>
                <a:gd name="connsiteY14" fmla="*/ 957444 h 957444"/>
                <a:gd name="connsiteX15" fmla="*/ 2218500 w 5220000"/>
                <a:gd name="connsiteY15" fmla="*/ 957444 h 957444"/>
                <a:gd name="connsiteX16" fmla="*/ 1461600 w 5220000"/>
                <a:gd name="connsiteY16" fmla="*/ 957444 h 957444"/>
                <a:gd name="connsiteX17" fmla="*/ 756900 w 5220000"/>
                <a:gd name="connsiteY17" fmla="*/ 957444 h 957444"/>
                <a:gd name="connsiteX18" fmla="*/ 0 w 5220000"/>
                <a:gd name="connsiteY18" fmla="*/ 957444 h 957444"/>
                <a:gd name="connsiteX19" fmla="*/ 0 w 5220000"/>
                <a:gd name="connsiteY19" fmla="*/ 507445 h 957444"/>
                <a:gd name="connsiteX20" fmla="*/ 0 w 5220000"/>
                <a:gd name="connsiteY20" fmla="*/ 0 h 95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20000" h="957444" fill="none" extrusionOk="0">
                  <a:moveTo>
                    <a:pt x="0" y="0"/>
                  </a:moveTo>
                  <a:cubicBezTo>
                    <a:pt x="233225" y="20423"/>
                    <a:pt x="419555" y="-7913"/>
                    <a:pt x="548100" y="0"/>
                  </a:cubicBezTo>
                  <a:cubicBezTo>
                    <a:pt x="676645" y="7913"/>
                    <a:pt x="876923" y="-3870"/>
                    <a:pt x="1096200" y="0"/>
                  </a:cubicBezTo>
                  <a:cubicBezTo>
                    <a:pt x="1315477" y="3870"/>
                    <a:pt x="1523550" y="9278"/>
                    <a:pt x="1644300" y="0"/>
                  </a:cubicBezTo>
                  <a:cubicBezTo>
                    <a:pt x="1765050" y="-9278"/>
                    <a:pt x="1979420" y="20092"/>
                    <a:pt x="2296800" y="0"/>
                  </a:cubicBezTo>
                  <a:cubicBezTo>
                    <a:pt x="2614180" y="-20092"/>
                    <a:pt x="2752664" y="8912"/>
                    <a:pt x="2897100" y="0"/>
                  </a:cubicBezTo>
                  <a:cubicBezTo>
                    <a:pt x="3041536" y="-8912"/>
                    <a:pt x="3274232" y="10131"/>
                    <a:pt x="3393000" y="0"/>
                  </a:cubicBezTo>
                  <a:cubicBezTo>
                    <a:pt x="3511768" y="-10131"/>
                    <a:pt x="3903089" y="-28053"/>
                    <a:pt x="4045500" y="0"/>
                  </a:cubicBezTo>
                  <a:cubicBezTo>
                    <a:pt x="4187911" y="28053"/>
                    <a:pt x="4847661" y="-51770"/>
                    <a:pt x="5220000" y="0"/>
                  </a:cubicBezTo>
                  <a:cubicBezTo>
                    <a:pt x="5221075" y="179632"/>
                    <a:pt x="5224640" y="337887"/>
                    <a:pt x="5220000" y="449999"/>
                  </a:cubicBezTo>
                  <a:cubicBezTo>
                    <a:pt x="5215360" y="562111"/>
                    <a:pt x="5210159" y="776730"/>
                    <a:pt x="5220000" y="957444"/>
                  </a:cubicBezTo>
                  <a:cubicBezTo>
                    <a:pt x="4960971" y="978629"/>
                    <a:pt x="4933558" y="941924"/>
                    <a:pt x="4671900" y="957444"/>
                  </a:cubicBezTo>
                  <a:cubicBezTo>
                    <a:pt x="4410242" y="972964"/>
                    <a:pt x="4262248" y="939834"/>
                    <a:pt x="4071600" y="957444"/>
                  </a:cubicBezTo>
                  <a:cubicBezTo>
                    <a:pt x="3880952" y="975054"/>
                    <a:pt x="3670674" y="931232"/>
                    <a:pt x="3419100" y="957444"/>
                  </a:cubicBezTo>
                  <a:cubicBezTo>
                    <a:pt x="3167526" y="983656"/>
                    <a:pt x="3055887" y="960982"/>
                    <a:pt x="2871000" y="957444"/>
                  </a:cubicBezTo>
                  <a:cubicBezTo>
                    <a:pt x="2686113" y="953906"/>
                    <a:pt x="2365359" y="989558"/>
                    <a:pt x="2218500" y="957444"/>
                  </a:cubicBezTo>
                  <a:cubicBezTo>
                    <a:pt x="2071641" y="925330"/>
                    <a:pt x="1698913" y="921496"/>
                    <a:pt x="1461600" y="957444"/>
                  </a:cubicBezTo>
                  <a:cubicBezTo>
                    <a:pt x="1224287" y="993392"/>
                    <a:pt x="970540" y="983754"/>
                    <a:pt x="756900" y="957444"/>
                  </a:cubicBezTo>
                  <a:cubicBezTo>
                    <a:pt x="543260" y="931134"/>
                    <a:pt x="261192" y="942007"/>
                    <a:pt x="0" y="957444"/>
                  </a:cubicBezTo>
                  <a:cubicBezTo>
                    <a:pt x="20331" y="743663"/>
                    <a:pt x="-9372" y="617542"/>
                    <a:pt x="0" y="507445"/>
                  </a:cubicBezTo>
                  <a:cubicBezTo>
                    <a:pt x="9372" y="397348"/>
                    <a:pt x="18534" y="225279"/>
                    <a:pt x="0" y="0"/>
                  </a:cubicBezTo>
                  <a:close/>
                </a:path>
                <a:path w="5220000" h="957444" stroke="0" extrusionOk="0">
                  <a:moveTo>
                    <a:pt x="0" y="0"/>
                  </a:moveTo>
                  <a:cubicBezTo>
                    <a:pt x="218234" y="13550"/>
                    <a:pt x="372469" y="-12051"/>
                    <a:pt x="495900" y="0"/>
                  </a:cubicBezTo>
                  <a:cubicBezTo>
                    <a:pt x="619331" y="12051"/>
                    <a:pt x="941599" y="15271"/>
                    <a:pt x="1096200" y="0"/>
                  </a:cubicBezTo>
                  <a:cubicBezTo>
                    <a:pt x="1250801" y="-15271"/>
                    <a:pt x="1403471" y="-6009"/>
                    <a:pt x="1592100" y="0"/>
                  </a:cubicBezTo>
                  <a:cubicBezTo>
                    <a:pt x="1780729" y="6009"/>
                    <a:pt x="1863445" y="5986"/>
                    <a:pt x="2088000" y="0"/>
                  </a:cubicBezTo>
                  <a:cubicBezTo>
                    <a:pt x="2312555" y="-5986"/>
                    <a:pt x="2473953" y="-15954"/>
                    <a:pt x="2636100" y="0"/>
                  </a:cubicBezTo>
                  <a:cubicBezTo>
                    <a:pt x="2798247" y="15954"/>
                    <a:pt x="2995067" y="17151"/>
                    <a:pt x="3236400" y="0"/>
                  </a:cubicBezTo>
                  <a:cubicBezTo>
                    <a:pt x="3477733" y="-17151"/>
                    <a:pt x="3570356" y="21635"/>
                    <a:pt x="3784500" y="0"/>
                  </a:cubicBezTo>
                  <a:cubicBezTo>
                    <a:pt x="3998644" y="-21635"/>
                    <a:pt x="4260471" y="9891"/>
                    <a:pt x="4384800" y="0"/>
                  </a:cubicBezTo>
                  <a:cubicBezTo>
                    <a:pt x="4509129" y="-9891"/>
                    <a:pt x="4867936" y="-30339"/>
                    <a:pt x="5220000" y="0"/>
                  </a:cubicBezTo>
                  <a:cubicBezTo>
                    <a:pt x="5213512" y="134623"/>
                    <a:pt x="5214176" y="318989"/>
                    <a:pt x="5220000" y="459573"/>
                  </a:cubicBezTo>
                  <a:cubicBezTo>
                    <a:pt x="5225824" y="600157"/>
                    <a:pt x="5218474" y="795250"/>
                    <a:pt x="5220000" y="957444"/>
                  </a:cubicBezTo>
                  <a:cubicBezTo>
                    <a:pt x="5061499" y="947716"/>
                    <a:pt x="4897551" y="937094"/>
                    <a:pt x="4724100" y="957444"/>
                  </a:cubicBezTo>
                  <a:cubicBezTo>
                    <a:pt x="4550649" y="977794"/>
                    <a:pt x="4345601" y="957372"/>
                    <a:pt x="4123800" y="957444"/>
                  </a:cubicBezTo>
                  <a:cubicBezTo>
                    <a:pt x="3901999" y="957516"/>
                    <a:pt x="3794467" y="942226"/>
                    <a:pt x="3523500" y="957444"/>
                  </a:cubicBezTo>
                  <a:cubicBezTo>
                    <a:pt x="3252533" y="972662"/>
                    <a:pt x="3014616" y="924960"/>
                    <a:pt x="2766600" y="957444"/>
                  </a:cubicBezTo>
                  <a:cubicBezTo>
                    <a:pt x="2518584" y="989928"/>
                    <a:pt x="2345433" y="967455"/>
                    <a:pt x="2009700" y="957444"/>
                  </a:cubicBezTo>
                  <a:cubicBezTo>
                    <a:pt x="1673967" y="947433"/>
                    <a:pt x="1620870" y="975084"/>
                    <a:pt x="1409400" y="957444"/>
                  </a:cubicBezTo>
                  <a:cubicBezTo>
                    <a:pt x="1197930" y="939804"/>
                    <a:pt x="935606" y="959849"/>
                    <a:pt x="756900" y="957444"/>
                  </a:cubicBezTo>
                  <a:cubicBezTo>
                    <a:pt x="578194" y="955039"/>
                    <a:pt x="318105" y="989825"/>
                    <a:pt x="0" y="957444"/>
                  </a:cubicBezTo>
                  <a:cubicBezTo>
                    <a:pt x="-15105" y="796846"/>
                    <a:pt x="11674" y="660040"/>
                    <a:pt x="0" y="459573"/>
                  </a:cubicBezTo>
                  <a:cubicBezTo>
                    <a:pt x="-11674" y="259106"/>
                    <a:pt x="17471" y="199477"/>
                    <a:pt x="0" y="0"/>
                  </a:cubicBezTo>
                  <a:close/>
                </a:path>
              </a:pathLst>
            </a:custGeom>
            <a:solidFill>
              <a:srgbClr val="F177C3"/>
            </a:solidFill>
            <a:ln>
              <a:extLst>
                <a:ext uri="{C807C97D-BFC1-408E-A445-0C87EB9F89A2}">
                  <ask:lineSketchStyleProps xmlns:ask="http://schemas.microsoft.com/office/drawing/2018/sketchyshapes" sd="2954718550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 b="1"/>
                <a:t>Sharing Economy</a:t>
              </a:r>
            </a:p>
          </p:txBody>
        </p:sp>
        <p:pic>
          <p:nvPicPr>
            <p:cNvPr id="7" name="Grafik 6" descr="Freigeben mit einfarbiger Füllung">
              <a:extLst>
                <a:ext uri="{FF2B5EF4-FFF2-40B4-BE49-F238E27FC236}">
                  <a16:creationId xmlns:a16="http://schemas.microsoft.com/office/drawing/2014/main" id="{68650BE3-D26B-E138-C454-078C9DBBD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307435" y="1689525"/>
              <a:ext cx="914400" cy="914400"/>
            </a:xfrm>
            <a:prstGeom prst="rect">
              <a:avLst/>
            </a:prstGeom>
          </p:spPr>
        </p:pic>
        <p:pic>
          <p:nvPicPr>
            <p:cNvPr id="8" name="Grafik 7" descr="Offene Hand mit einfarbiger Füllung">
              <a:extLst>
                <a:ext uri="{FF2B5EF4-FFF2-40B4-BE49-F238E27FC236}">
                  <a16:creationId xmlns:a16="http://schemas.microsoft.com/office/drawing/2014/main" id="{B4FF23BF-ECE1-63D6-0E4B-215ACA3E1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50235" y="2027438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5A97900-590C-4D24-6272-7A402B3605BB}"/>
              </a:ext>
            </a:extLst>
          </p:cNvPr>
          <p:cNvGrpSpPr/>
          <p:nvPr/>
        </p:nvGrpSpPr>
        <p:grpSpPr>
          <a:xfrm>
            <a:off x="436961" y="1800413"/>
            <a:ext cx="5511075" cy="963417"/>
            <a:chOff x="436962" y="1800413"/>
            <a:chExt cx="5220000" cy="963417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FB41E6A-7464-0C99-D455-CEAB3BDEDEBF}"/>
                </a:ext>
              </a:extLst>
            </p:cNvPr>
            <p:cNvSpPr/>
            <p:nvPr/>
          </p:nvSpPr>
          <p:spPr>
            <a:xfrm>
              <a:off x="436962" y="1800413"/>
              <a:ext cx="5220000" cy="957444"/>
            </a:xfrm>
            <a:custGeom>
              <a:avLst/>
              <a:gdLst>
                <a:gd name="connsiteX0" fmla="*/ 0 w 5220000"/>
                <a:gd name="connsiteY0" fmla="*/ 0 h 957444"/>
                <a:gd name="connsiteX1" fmla="*/ 756900 w 5220000"/>
                <a:gd name="connsiteY1" fmla="*/ 0 h 957444"/>
                <a:gd name="connsiteX2" fmla="*/ 1409400 w 5220000"/>
                <a:gd name="connsiteY2" fmla="*/ 0 h 957444"/>
                <a:gd name="connsiteX3" fmla="*/ 1957500 w 5220000"/>
                <a:gd name="connsiteY3" fmla="*/ 0 h 957444"/>
                <a:gd name="connsiteX4" fmla="*/ 2662200 w 5220000"/>
                <a:gd name="connsiteY4" fmla="*/ 0 h 957444"/>
                <a:gd name="connsiteX5" fmla="*/ 3314700 w 5220000"/>
                <a:gd name="connsiteY5" fmla="*/ 0 h 957444"/>
                <a:gd name="connsiteX6" fmla="*/ 4019400 w 5220000"/>
                <a:gd name="connsiteY6" fmla="*/ 0 h 957444"/>
                <a:gd name="connsiteX7" fmla="*/ 4619700 w 5220000"/>
                <a:gd name="connsiteY7" fmla="*/ 0 h 957444"/>
                <a:gd name="connsiteX8" fmla="*/ 5220000 w 5220000"/>
                <a:gd name="connsiteY8" fmla="*/ 0 h 957444"/>
                <a:gd name="connsiteX9" fmla="*/ 5220000 w 5220000"/>
                <a:gd name="connsiteY9" fmla="*/ 478722 h 957444"/>
                <a:gd name="connsiteX10" fmla="*/ 5220000 w 5220000"/>
                <a:gd name="connsiteY10" fmla="*/ 957444 h 957444"/>
                <a:gd name="connsiteX11" fmla="*/ 4619700 w 5220000"/>
                <a:gd name="connsiteY11" fmla="*/ 957444 h 957444"/>
                <a:gd name="connsiteX12" fmla="*/ 3967200 w 5220000"/>
                <a:gd name="connsiteY12" fmla="*/ 957444 h 957444"/>
                <a:gd name="connsiteX13" fmla="*/ 3262500 w 5220000"/>
                <a:gd name="connsiteY13" fmla="*/ 957444 h 957444"/>
                <a:gd name="connsiteX14" fmla="*/ 2505600 w 5220000"/>
                <a:gd name="connsiteY14" fmla="*/ 957444 h 957444"/>
                <a:gd name="connsiteX15" fmla="*/ 2009700 w 5220000"/>
                <a:gd name="connsiteY15" fmla="*/ 957444 h 957444"/>
                <a:gd name="connsiteX16" fmla="*/ 1461600 w 5220000"/>
                <a:gd name="connsiteY16" fmla="*/ 957444 h 957444"/>
                <a:gd name="connsiteX17" fmla="*/ 861300 w 5220000"/>
                <a:gd name="connsiteY17" fmla="*/ 957444 h 957444"/>
                <a:gd name="connsiteX18" fmla="*/ 0 w 5220000"/>
                <a:gd name="connsiteY18" fmla="*/ 957444 h 957444"/>
                <a:gd name="connsiteX19" fmla="*/ 0 w 5220000"/>
                <a:gd name="connsiteY19" fmla="*/ 507445 h 957444"/>
                <a:gd name="connsiteX20" fmla="*/ 0 w 5220000"/>
                <a:gd name="connsiteY20" fmla="*/ 0 h 95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20000" h="957444" fill="none" extrusionOk="0">
                  <a:moveTo>
                    <a:pt x="0" y="0"/>
                  </a:moveTo>
                  <a:cubicBezTo>
                    <a:pt x="372758" y="-35454"/>
                    <a:pt x="444833" y="11014"/>
                    <a:pt x="756900" y="0"/>
                  </a:cubicBezTo>
                  <a:cubicBezTo>
                    <a:pt x="1068967" y="-11014"/>
                    <a:pt x="1101318" y="6182"/>
                    <a:pt x="1409400" y="0"/>
                  </a:cubicBezTo>
                  <a:cubicBezTo>
                    <a:pt x="1717482" y="-6182"/>
                    <a:pt x="1757515" y="-16557"/>
                    <a:pt x="1957500" y="0"/>
                  </a:cubicBezTo>
                  <a:cubicBezTo>
                    <a:pt x="2157485" y="16557"/>
                    <a:pt x="2420840" y="32394"/>
                    <a:pt x="2662200" y="0"/>
                  </a:cubicBezTo>
                  <a:cubicBezTo>
                    <a:pt x="2903560" y="-32394"/>
                    <a:pt x="3156230" y="-24392"/>
                    <a:pt x="3314700" y="0"/>
                  </a:cubicBezTo>
                  <a:cubicBezTo>
                    <a:pt x="3473170" y="24392"/>
                    <a:pt x="3740433" y="11286"/>
                    <a:pt x="4019400" y="0"/>
                  </a:cubicBezTo>
                  <a:cubicBezTo>
                    <a:pt x="4298367" y="-11286"/>
                    <a:pt x="4345059" y="-14748"/>
                    <a:pt x="4619700" y="0"/>
                  </a:cubicBezTo>
                  <a:cubicBezTo>
                    <a:pt x="4894341" y="14748"/>
                    <a:pt x="5037157" y="-16303"/>
                    <a:pt x="5220000" y="0"/>
                  </a:cubicBezTo>
                  <a:cubicBezTo>
                    <a:pt x="5242811" y="234652"/>
                    <a:pt x="5225456" y="337431"/>
                    <a:pt x="5220000" y="478722"/>
                  </a:cubicBezTo>
                  <a:cubicBezTo>
                    <a:pt x="5214544" y="620013"/>
                    <a:pt x="5225326" y="848774"/>
                    <a:pt x="5220000" y="957444"/>
                  </a:cubicBezTo>
                  <a:cubicBezTo>
                    <a:pt x="5052333" y="946754"/>
                    <a:pt x="4861303" y="960028"/>
                    <a:pt x="4619700" y="957444"/>
                  </a:cubicBezTo>
                  <a:cubicBezTo>
                    <a:pt x="4378097" y="954860"/>
                    <a:pt x="4165881" y="935555"/>
                    <a:pt x="3967200" y="957444"/>
                  </a:cubicBezTo>
                  <a:cubicBezTo>
                    <a:pt x="3768519" y="979333"/>
                    <a:pt x="3445364" y="975697"/>
                    <a:pt x="3262500" y="957444"/>
                  </a:cubicBezTo>
                  <a:cubicBezTo>
                    <a:pt x="3079636" y="939191"/>
                    <a:pt x="2785089" y="932276"/>
                    <a:pt x="2505600" y="957444"/>
                  </a:cubicBezTo>
                  <a:cubicBezTo>
                    <a:pt x="2226111" y="982612"/>
                    <a:pt x="2246076" y="942622"/>
                    <a:pt x="2009700" y="957444"/>
                  </a:cubicBezTo>
                  <a:cubicBezTo>
                    <a:pt x="1773324" y="972266"/>
                    <a:pt x="1673767" y="941581"/>
                    <a:pt x="1461600" y="957444"/>
                  </a:cubicBezTo>
                  <a:cubicBezTo>
                    <a:pt x="1249433" y="973307"/>
                    <a:pt x="1115089" y="931406"/>
                    <a:pt x="861300" y="957444"/>
                  </a:cubicBezTo>
                  <a:cubicBezTo>
                    <a:pt x="607511" y="983482"/>
                    <a:pt x="218958" y="981228"/>
                    <a:pt x="0" y="957444"/>
                  </a:cubicBezTo>
                  <a:cubicBezTo>
                    <a:pt x="11330" y="765722"/>
                    <a:pt x="13812" y="724603"/>
                    <a:pt x="0" y="507445"/>
                  </a:cubicBezTo>
                  <a:cubicBezTo>
                    <a:pt x="-13812" y="290287"/>
                    <a:pt x="24406" y="226754"/>
                    <a:pt x="0" y="0"/>
                  </a:cubicBezTo>
                  <a:close/>
                </a:path>
                <a:path w="5220000" h="957444" stroke="0" extrusionOk="0">
                  <a:moveTo>
                    <a:pt x="0" y="0"/>
                  </a:moveTo>
                  <a:cubicBezTo>
                    <a:pt x="277481" y="-19072"/>
                    <a:pt x="370025" y="13168"/>
                    <a:pt x="600300" y="0"/>
                  </a:cubicBezTo>
                  <a:cubicBezTo>
                    <a:pt x="830575" y="-13168"/>
                    <a:pt x="954063" y="-20424"/>
                    <a:pt x="1148400" y="0"/>
                  </a:cubicBezTo>
                  <a:cubicBezTo>
                    <a:pt x="1342737" y="20424"/>
                    <a:pt x="1492117" y="-14505"/>
                    <a:pt x="1644300" y="0"/>
                  </a:cubicBezTo>
                  <a:cubicBezTo>
                    <a:pt x="1796483" y="14505"/>
                    <a:pt x="2241009" y="-33944"/>
                    <a:pt x="2401200" y="0"/>
                  </a:cubicBezTo>
                  <a:cubicBezTo>
                    <a:pt x="2561391" y="33944"/>
                    <a:pt x="2729311" y="-2403"/>
                    <a:pt x="2897100" y="0"/>
                  </a:cubicBezTo>
                  <a:cubicBezTo>
                    <a:pt x="3064889" y="2403"/>
                    <a:pt x="3271302" y="19599"/>
                    <a:pt x="3445200" y="0"/>
                  </a:cubicBezTo>
                  <a:cubicBezTo>
                    <a:pt x="3619098" y="-19599"/>
                    <a:pt x="3840876" y="-7674"/>
                    <a:pt x="3941100" y="0"/>
                  </a:cubicBezTo>
                  <a:cubicBezTo>
                    <a:pt x="4041324" y="7674"/>
                    <a:pt x="4377376" y="-7425"/>
                    <a:pt x="4593600" y="0"/>
                  </a:cubicBezTo>
                  <a:cubicBezTo>
                    <a:pt x="4809824" y="7425"/>
                    <a:pt x="5006000" y="13412"/>
                    <a:pt x="5220000" y="0"/>
                  </a:cubicBezTo>
                  <a:cubicBezTo>
                    <a:pt x="5230050" y="228535"/>
                    <a:pt x="5210448" y="291180"/>
                    <a:pt x="5220000" y="469148"/>
                  </a:cubicBezTo>
                  <a:cubicBezTo>
                    <a:pt x="5229552" y="647116"/>
                    <a:pt x="5208295" y="748294"/>
                    <a:pt x="5220000" y="957444"/>
                  </a:cubicBezTo>
                  <a:cubicBezTo>
                    <a:pt x="5047037" y="976255"/>
                    <a:pt x="4744905" y="959317"/>
                    <a:pt x="4619700" y="957444"/>
                  </a:cubicBezTo>
                  <a:cubicBezTo>
                    <a:pt x="4494495" y="955571"/>
                    <a:pt x="4214082" y="973051"/>
                    <a:pt x="3862800" y="957444"/>
                  </a:cubicBezTo>
                  <a:cubicBezTo>
                    <a:pt x="3511518" y="941837"/>
                    <a:pt x="3471866" y="944949"/>
                    <a:pt x="3105900" y="957444"/>
                  </a:cubicBezTo>
                  <a:cubicBezTo>
                    <a:pt x="2739934" y="969939"/>
                    <a:pt x="2765154" y="979790"/>
                    <a:pt x="2453400" y="957444"/>
                  </a:cubicBezTo>
                  <a:cubicBezTo>
                    <a:pt x="2141646" y="935098"/>
                    <a:pt x="1903627" y="966827"/>
                    <a:pt x="1696500" y="957444"/>
                  </a:cubicBezTo>
                  <a:cubicBezTo>
                    <a:pt x="1489373" y="948061"/>
                    <a:pt x="1196772" y="938035"/>
                    <a:pt x="1044000" y="957444"/>
                  </a:cubicBezTo>
                  <a:cubicBezTo>
                    <a:pt x="891228" y="976853"/>
                    <a:pt x="347792" y="998839"/>
                    <a:pt x="0" y="957444"/>
                  </a:cubicBezTo>
                  <a:cubicBezTo>
                    <a:pt x="-15304" y="808880"/>
                    <a:pt x="7261" y="586973"/>
                    <a:pt x="0" y="488296"/>
                  </a:cubicBezTo>
                  <a:cubicBezTo>
                    <a:pt x="-7261" y="389619"/>
                    <a:pt x="-16937" y="148775"/>
                    <a:pt x="0" y="0"/>
                  </a:cubicBezTo>
                  <a:close/>
                </a:path>
              </a:pathLst>
            </a:custGeom>
            <a:solidFill>
              <a:srgbClr val="C71585"/>
            </a:solidFill>
            <a:ln>
              <a:extLst>
                <a:ext uri="{C807C97D-BFC1-408E-A445-0C87EB9F89A2}">
                  <ask:lineSketchStyleProps xmlns:ask="http://schemas.microsoft.com/office/drawing/2018/sketchyshapes" sd="307521718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 b="1"/>
                <a:t>Kreislaufwirtschaft</a:t>
              </a:r>
              <a:endParaRPr lang="de-AT" b="1"/>
            </a:p>
          </p:txBody>
        </p:sp>
        <p:pic>
          <p:nvPicPr>
            <p:cNvPr id="11" name="Grafik 10" descr="Nachhaltigkeit mit einfarbiger Füllung">
              <a:extLst>
                <a:ext uri="{FF2B5EF4-FFF2-40B4-BE49-F238E27FC236}">
                  <a16:creationId xmlns:a16="http://schemas.microsoft.com/office/drawing/2014/main" id="{C13DBA47-610E-6933-DBCD-C32069D97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50043" y="1849430"/>
              <a:ext cx="914400" cy="914400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2139CCC-C88B-8938-AD58-EE741656214B}"/>
              </a:ext>
            </a:extLst>
          </p:cNvPr>
          <p:cNvGrpSpPr/>
          <p:nvPr/>
        </p:nvGrpSpPr>
        <p:grpSpPr>
          <a:xfrm>
            <a:off x="436962" y="2914578"/>
            <a:ext cx="5511076" cy="1568646"/>
            <a:chOff x="935665" y="2636873"/>
            <a:chExt cx="5220000" cy="176667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F4A8A15-06FB-1097-2C53-57BA7FA2B31C}"/>
                </a:ext>
              </a:extLst>
            </p:cNvPr>
            <p:cNvSpPr/>
            <p:nvPr/>
          </p:nvSpPr>
          <p:spPr>
            <a:xfrm>
              <a:off x="935665" y="2636873"/>
              <a:ext cx="5220000" cy="17666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ADD702FF-42ED-4170-4452-470C0B827B27}"/>
                </a:ext>
              </a:extLst>
            </p:cNvPr>
            <p:cNvSpPr/>
            <p:nvPr/>
          </p:nvSpPr>
          <p:spPr>
            <a:xfrm>
              <a:off x="1080942" y="2793593"/>
              <a:ext cx="4976037" cy="1477254"/>
            </a:xfrm>
            <a:custGeom>
              <a:avLst/>
              <a:gdLst>
                <a:gd name="connsiteX0" fmla="*/ 0 w 4976037"/>
                <a:gd name="connsiteY0" fmla="*/ 0 h 1477254"/>
                <a:gd name="connsiteX1" fmla="*/ 453372 w 4976037"/>
                <a:gd name="connsiteY1" fmla="*/ 0 h 1477254"/>
                <a:gd name="connsiteX2" fmla="*/ 956505 w 4976037"/>
                <a:gd name="connsiteY2" fmla="*/ 0 h 1477254"/>
                <a:gd name="connsiteX3" fmla="*/ 1608919 w 4976037"/>
                <a:gd name="connsiteY3" fmla="*/ 0 h 1477254"/>
                <a:gd name="connsiteX4" fmla="*/ 2062291 w 4976037"/>
                <a:gd name="connsiteY4" fmla="*/ 0 h 1477254"/>
                <a:gd name="connsiteX5" fmla="*/ 2465903 w 4976037"/>
                <a:gd name="connsiteY5" fmla="*/ 0 h 1477254"/>
                <a:gd name="connsiteX6" fmla="*/ 3068556 w 4976037"/>
                <a:gd name="connsiteY6" fmla="*/ 0 h 1477254"/>
                <a:gd name="connsiteX7" fmla="*/ 3521928 w 4976037"/>
                <a:gd name="connsiteY7" fmla="*/ 0 h 1477254"/>
                <a:gd name="connsiteX8" fmla="*/ 4174342 w 4976037"/>
                <a:gd name="connsiteY8" fmla="*/ 0 h 1477254"/>
                <a:gd name="connsiteX9" fmla="*/ 4976037 w 4976037"/>
                <a:gd name="connsiteY9" fmla="*/ 0 h 1477254"/>
                <a:gd name="connsiteX10" fmla="*/ 4976037 w 4976037"/>
                <a:gd name="connsiteY10" fmla="*/ 477645 h 1477254"/>
                <a:gd name="connsiteX11" fmla="*/ 4976037 w 4976037"/>
                <a:gd name="connsiteY11" fmla="*/ 970063 h 1477254"/>
                <a:gd name="connsiteX12" fmla="*/ 4976037 w 4976037"/>
                <a:gd name="connsiteY12" fmla="*/ 1477254 h 1477254"/>
                <a:gd name="connsiteX13" fmla="*/ 4423144 w 4976037"/>
                <a:gd name="connsiteY13" fmla="*/ 1477254 h 1477254"/>
                <a:gd name="connsiteX14" fmla="*/ 3870251 w 4976037"/>
                <a:gd name="connsiteY14" fmla="*/ 1477254 h 1477254"/>
                <a:gd name="connsiteX15" fmla="*/ 3267598 w 4976037"/>
                <a:gd name="connsiteY15" fmla="*/ 1477254 h 1477254"/>
                <a:gd name="connsiteX16" fmla="*/ 2615184 w 4976037"/>
                <a:gd name="connsiteY16" fmla="*/ 1477254 h 1477254"/>
                <a:gd name="connsiteX17" fmla="*/ 2112051 w 4976037"/>
                <a:gd name="connsiteY17" fmla="*/ 1477254 h 1477254"/>
                <a:gd name="connsiteX18" fmla="*/ 1459638 w 4976037"/>
                <a:gd name="connsiteY18" fmla="*/ 1477254 h 1477254"/>
                <a:gd name="connsiteX19" fmla="*/ 856984 w 4976037"/>
                <a:gd name="connsiteY19" fmla="*/ 1477254 h 1477254"/>
                <a:gd name="connsiteX20" fmla="*/ 0 w 4976037"/>
                <a:gd name="connsiteY20" fmla="*/ 1477254 h 1477254"/>
                <a:gd name="connsiteX21" fmla="*/ 0 w 4976037"/>
                <a:gd name="connsiteY21" fmla="*/ 984836 h 1477254"/>
                <a:gd name="connsiteX22" fmla="*/ 0 w 4976037"/>
                <a:gd name="connsiteY22" fmla="*/ 536736 h 1477254"/>
                <a:gd name="connsiteX23" fmla="*/ 0 w 4976037"/>
                <a:gd name="connsiteY23" fmla="*/ 0 h 147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76037" h="1477254" fill="none" extrusionOk="0">
                  <a:moveTo>
                    <a:pt x="0" y="0"/>
                  </a:moveTo>
                  <a:cubicBezTo>
                    <a:pt x="97404" y="-29660"/>
                    <a:pt x="315238" y="44410"/>
                    <a:pt x="453372" y="0"/>
                  </a:cubicBezTo>
                  <a:cubicBezTo>
                    <a:pt x="591506" y="-44410"/>
                    <a:pt x="721632" y="53558"/>
                    <a:pt x="956505" y="0"/>
                  </a:cubicBezTo>
                  <a:cubicBezTo>
                    <a:pt x="1191378" y="-53558"/>
                    <a:pt x="1337365" y="17270"/>
                    <a:pt x="1608919" y="0"/>
                  </a:cubicBezTo>
                  <a:cubicBezTo>
                    <a:pt x="1880473" y="-17270"/>
                    <a:pt x="1927996" y="51583"/>
                    <a:pt x="2062291" y="0"/>
                  </a:cubicBezTo>
                  <a:cubicBezTo>
                    <a:pt x="2196586" y="-51583"/>
                    <a:pt x="2382740" y="28228"/>
                    <a:pt x="2465903" y="0"/>
                  </a:cubicBezTo>
                  <a:cubicBezTo>
                    <a:pt x="2549066" y="-28228"/>
                    <a:pt x="2799229" y="37961"/>
                    <a:pt x="3068556" y="0"/>
                  </a:cubicBezTo>
                  <a:cubicBezTo>
                    <a:pt x="3337883" y="-37961"/>
                    <a:pt x="3331536" y="9840"/>
                    <a:pt x="3521928" y="0"/>
                  </a:cubicBezTo>
                  <a:cubicBezTo>
                    <a:pt x="3712320" y="-9840"/>
                    <a:pt x="3875210" y="72567"/>
                    <a:pt x="4174342" y="0"/>
                  </a:cubicBezTo>
                  <a:cubicBezTo>
                    <a:pt x="4473474" y="-72567"/>
                    <a:pt x="4581211" y="52695"/>
                    <a:pt x="4976037" y="0"/>
                  </a:cubicBezTo>
                  <a:cubicBezTo>
                    <a:pt x="5013115" y="144050"/>
                    <a:pt x="4950059" y="303575"/>
                    <a:pt x="4976037" y="477645"/>
                  </a:cubicBezTo>
                  <a:cubicBezTo>
                    <a:pt x="5002015" y="651716"/>
                    <a:pt x="4941095" y="799697"/>
                    <a:pt x="4976037" y="970063"/>
                  </a:cubicBezTo>
                  <a:cubicBezTo>
                    <a:pt x="5010979" y="1140429"/>
                    <a:pt x="4958485" y="1249141"/>
                    <a:pt x="4976037" y="1477254"/>
                  </a:cubicBezTo>
                  <a:cubicBezTo>
                    <a:pt x="4799292" y="1498069"/>
                    <a:pt x="4617436" y="1466770"/>
                    <a:pt x="4423144" y="1477254"/>
                  </a:cubicBezTo>
                  <a:cubicBezTo>
                    <a:pt x="4228852" y="1487738"/>
                    <a:pt x="3987327" y="1451092"/>
                    <a:pt x="3870251" y="1477254"/>
                  </a:cubicBezTo>
                  <a:cubicBezTo>
                    <a:pt x="3753175" y="1503416"/>
                    <a:pt x="3551558" y="1446383"/>
                    <a:pt x="3267598" y="1477254"/>
                  </a:cubicBezTo>
                  <a:cubicBezTo>
                    <a:pt x="2983638" y="1508125"/>
                    <a:pt x="2838111" y="1473783"/>
                    <a:pt x="2615184" y="1477254"/>
                  </a:cubicBezTo>
                  <a:cubicBezTo>
                    <a:pt x="2392257" y="1480725"/>
                    <a:pt x="2290146" y="1474871"/>
                    <a:pt x="2112051" y="1477254"/>
                  </a:cubicBezTo>
                  <a:cubicBezTo>
                    <a:pt x="1933956" y="1479637"/>
                    <a:pt x="1656466" y="1409762"/>
                    <a:pt x="1459638" y="1477254"/>
                  </a:cubicBezTo>
                  <a:cubicBezTo>
                    <a:pt x="1262810" y="1544746"/>
                    <a:pt x="1115431" y="1420785"/>
                    <a:pt x="856984" y="1477254"/>
                  </a:cubicBezTo>
                  <a:cubicBezTo>
                    <a:pt x="598537" y="1533723"/>
                    <a:pt x="262611" y="1404911"/>
                    <a:pt x="0" y="1477254"/>
                  </a:cubicBezTo>
                  <a:cubicBezTo>
                    <a:pt x="-15075" y="1232314"/>
                    <a:pt x="26811" y="1137359"/>
                    <a:pt x="0" y="984836"/>
                  </a:cubicBezTo>
                  <a:cubicBezTo>
                    <a:pt x="-26811" y="832313"/>
                    <a:pt x="48200" y="657111"/>
                    <a:pt x="0" y="536736"/>
                  </a:cubicBezTo>
                  <a:cubicBezTo>
                    <a:pt x="-48200" y="416361"/>
                    <a:pt x="16750" y="185914"/>
                    <a:pt x="0" y="0"/>
                  </a:cubicBezTo>
                  <a:close/>
                </a:path>
                <a:path w="4976037" h="1477254" stroke="0" extrusionOk="0">
                  <a:moveTo>
                    <a:pt x="0" y="0"/>
                  </a:moveTo>
                  <a:cubicBezTo>
                    <a:pt x="132268" y="-36776"/>
                    <a:pt x="368268" y="9803"/>
                    <a:pt x="602653" y="0"/>
                  </a:cubicBezTo>
                  <a:cubicBezTo>
                    <a:pt x="837038" y="-9803"/>
                    <a:pt x="973307" y="70014"/>
                    <a:pt x="1205307" y="0"/>
                  </a:cubicBezTo>
                  <a:cubicBezTo>
                    <a:pt x="1437307" y="-70014"/>
                    <a:pt x="1518816" y="47899"/>
                    <a:pt x="1608919" y="0"/>
                  </a:cubicBezTo>
                  <a:cubicBezTo>
                    <a:pt x="1699022" y="-47899"/>
                    <a:pt x="1990895" y="55795"/>
                    <a:pt x="2261332" y="0"/>
                  </a:cubicBezTo>
                  <a:cubicBezTo>
                    <a:pt x="2531769" y="-55795"/>
                    <a:pt x="2548146" y="34318"/>
                    <a:pt x="2764465" y="0"/>
                  </a:cubicBezTo>
                  <a:cubicBezTo>
                    <a:pt x="2980784" y="-34318"/>
                    <a:pt x="3122104" y="48883"/>
                    <a:pt x="3267598" y="0"/>
                  </a:cubicBezTo>
                  <a:cubicBezTo>
                    <a:pt x="3413092" y="-48883"/>
                    <a:pt x="3659777" y="32837"/>
                    <a:pt x="3770730" y="0"/>
                  </a:cubicBezTo>
                  <a:cubicBezTo>
                    <a:pt x="3881683" y="-32837"/>
                    <a:pt x="4174778" y="36212"/>
                    <a:pt x="4373384" y="0"/>
                  </a:cubicBezTo>
                  <a:cubicBezTo>
                    <a:pt x="4571990" y="-36212"/>
                    <a:pt x="4797656" y="32513"/>
                    <a:pt x="4976037" y="0"/>
                  </a:cubicBezTo>
                  <a:cubicBezTo>
                    <a:pt x="4978705" y="204564"/>
                    <a:pt x="4967425" y="361043"/>
                    <a:pt x="4976037" y="477645"/>
                  </a:cubicBezTo>
                  <a:cubicBezTo>
                    <a:pt x="4984649" y="594247"/>
                    <a:pt x="4974869" y="764310"/>
                    <a:pt x="4976037" y="984836"/>
                  </a:cubicBezTo>
                  <a:cubicBezTo>
                    <a:pt x="4977205" y="1205362"/>
                    <a:pt x="4964192" y="1274862"/>
                    <a:pt x="4976037" y="1477254"/>
                  </a:cubicBezTo>
                  <a:cubicBezTo>
                    <a:pt x="4829303" y="1522436"/>
                    <a:pt x="4720332" y="1462301"/>
                    <a:pt x="4572425" y="1477254"/>
                  </a:cubicBezTo>
                  <a:cubicBezTo>
                    <a:pt x="4424518" y="1492207"/>
                    <a:pt x="4237405" y="1411206"/>
                    <a:pt x="3920011" y="1477254"/>
                  </a:cubicBezTo>
                  <a:cubicBezTo>
                    <a:pt x="3602617" y="1543302"/>
                    <a:pt x="3484805" y="1418808"/>
                    <a:pt x="3317358" y="1477254"/>
                  </a:cubicBezTo>
                  <a:cubicBezTo>
                    <a:pt x="3149911" y="1535700"/>
                    <a:pt x="3018208" y="1444388"/>
                    <a:pt x="2913746" y="1477254"/>
                  </a:cubicBezTo>
                  <a:cubicBezTo>
                    <a:pt x="2809284" y="1510120"/>
                    <a:pt x="2547752" y="1419741"/>
                    <a:pt x="2360853" y="1477254"/>
                  </a:cubicBezTo>
                  <a:cubicBezTo>
                    <a:pt x="2173954" y="1534767"/>
                    <a:pt x="2041027" y="1468507"/>
                    <a:pt x="1857720" y="1477254"/>
                  </a:cubicBezTo>
                  <a:cubicBezTo>
                    <a:pt x="1674413" y="1486001"/>
                    <a:pt x="1467451" y="1459392"/>
                    <a:pt x="1205307" y="1477254"/>
                  </a:cubicBezTo>
                  <a:cubicBezTo>
                    <a:pt x="943163" y="1495116"/>
                    <a:pt x="936780" y="1452449"/>
                    <a:pt x="751934" y="1477254"/>
                  </a:cubicBezTo>
                  <a:cubicBezTo>
                    <a:pt x="567088" y="1502059"/>
                    <a:pt x="331636" y="1455870"/>
                    <a:pt x="0" y="1477254"/>
                  </a:cubicBezTo>
                  <a:cubicBezTo>
                    <a:pt x="-12018" y="1338975"/>
                    <a:pt x="50406" y="1126082"/>
                    <a:pt x="0" y="1029154"/>
                  </a:cubicBezTo>
                  <a:cubicBezTo>
                    <a:pt x="-50406" y="932226"/>
                    <a:pt x="25852" y="749946"/>
                    <a:pt x="0" y="581053"/>
                  </a:cubicBezTo>
                  <a:cubicBezTo>
                    <a:pt x="-25852" y="412160"/>
                    <a:pt x="61705" y="17375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 algn="ctr">
                <a:spcAft>
                  <a:spcPts val="1200"/>
                </a:spcAft>
                <a:buClr>
                  <a:schemeClr val="accent6"/>
                </a:buClr>
                <a:buSzPct val="150000"/>
              </a:pPr>
              <a:r>
                <a:rPr lang="de-DE" sz="2000" b="1" kern="0">
                  <a:solidFill>
                    <a:schemeClr val="tx1"/>
                  </a:solidFill>
                </a:rPr>
                <a:t>Vorteile</a:t>
              </a:r>
            </a:p>
            <a:p>
              <a:pPr marL="627063" indent="-342900">
                <a:spcAft>
                  <a:spcPts val="1200"/>
                </a:spcAft>
                <a:buClr>
                  <a:schemeClr val="accent6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de-DE" sz="2000">
                  <a:solidFill>
                    <a:schemeClr val="tx1"/>
                  </a:solidFill>
                </a:rPr>
                <a:t>Ressourcen werden geschont</a:t>
              </a:r>
            </a:p>
            <a:p>
              <a:pPr marL="627063" indent="-342900">
                <a:spcAft>
                  <a:spcPts val="1200"/>
                </a:spcAft>
                <a:buClr>
                  <a:schemeClr val="accent6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de-DE" sz="2000">
                  <a:solidFill>
                    <a:schemeClr val="tx1"/>
                  </a:solidFill>
                </a:rPr>
                <a:t>spart Herstellungskosten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24AAB35C-0FC0-67C6-1C39-C783D9DDA3CD}"/>
              </a:ext>
            </a:extLst>
          </p:cNvPr>
          <p:cNvGrpSpPr/>
          <p:nvPr/>
        </p:nvGrpSpPr>
        <p:grpSpPr>
          <a:xfrm>
            <a:off x="436961" y="4633972"/>
            <a:ext cx="5511077" cy="1568646"/>
            <a:chOff x="935665" y="2636873"/>
            <a:chExt cx="5220000" cy="1766670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89D284B7-1EB7-820C-03AA-D70D4241D33A}"/>
                </a:ext>
              </a:extLst>
            </p:cNvPr>
            <p:cNvSpPr/>
            <p:nvPr/>
          </p:nvSpPr>
          <p:spPr>
            <a:xfrm>
              <a:off x="935665" y="2636873"/>
              <a:ext cx="5220000" cy="176667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C3962E82-9C86-D720-84A9-EEDC37AB151F}"/>
                </a:ext>
              </a:extLst>
            </p:cNvPr>
            <p:cNvSpPr/>
            <p:nvPr/>
          </p:nvSpPr>
          <p:spPr>
            <a:xfrm>
              <a:off x="1080942" y="2793593"/>
              <a:ext cx="4976037" cy="1477254"/>
            </a:xfrm>
            <a:custGeom>
              <a:avLst/>
              <a:gdLst>
                <a:gd name="connsiteX0" fmla="*/ 0 w 4976037"/>
                <a:gd name="connsiteY0" fmla="*/ 0 h 1477254"/>
                <a:gd name="connsiteX1" fmla="*/ 453372 w 4976037"/>
                <a:gd name="connsiteY1" fmla="*/ 0 h 1477254"/>
                <a:gd name="connsiteX2" fmla="*/ 956505 w 4976037"/>
                <a:gd name="connsiteY2" fmla="*/ 0 h 1477254"/>
                <a:gd name="connsiteX3" fmla="*/ 1608919 w 4976037"/>
                <a:gd name="connsiteY3" fmla="*/ 0 h 1477254"/>
                <a:gd name="connsiteX4" fmla="*/ 2062291 w 4976037"/>
                <a:gd name="connsiteY4" fmla="*/ 0 h 1477254"/>
                <a:gd name="connsiteX5" fmla="*/ 2465903 w 4976037"/>
                <a:gd name="connsiteY5" fmla="*/ 0 h 1477254"/>
                <a:gd name="connsiteX6" fmla="*/ 3068556 w 4976037"/>
                <a:gd name="connsiteY6" fmla="*/ 0 h 1477254"/>
                <a:gd name="connsiteX7" fmla="*/ 3521928 w 4976037"/>
                <a:gd name="connsiteY7" fmla="*/ 0 h 1477254"/>
                <a:gd name="connsiteX8" fmla="*/ 4174342 w 4976037"/>
                <a:gd name="connsiteY8" fmla="*/ 0 h 1477254"/>
                <a:gd name="connsiteX9" fmla="*/ 4976037 w 4976037"/>
                <a:gd name="connsiteY9" fmla="*/ 0 h 1477254"/>
                <a:gd name="connsiteX10" fmla="*/ 4976037 w 4976037"/>
                <a:gd name="connsiteY10" fmla="*/ 477645 h 1477254"/>
                <a:gd name="connsiteX11" fmla="*/ 4976037 w 4976037"/>
                <a:gd name="connsiteY11" fmla="*/ 970063 h 1477254"/>
                <a:gd name="connsiteX12" fmla="*/ 4976037 w 4976037"/>
                <a:gd name="connsiteY12" fmla="*/ 1477254 h 1477254"/>
                <a:gd name="connsiteX13" fmla="*/ 4423144 w 4976037"/>
                <a:gd name="connsiteY13" fmla="*/ 1477254 h 1477254"/>
                <a:gd name="connsiteX14" fmla="*/ 3870251 w 4976037"/>
                <a:gd name="connsiteY14" fmla="*/ 1477254 h 1477254"/>
                <a:gd name="connsiteX15" fmla="*/ 3267598 w 4976037"/>
                <a:gd name="connsiteY15" fmla="*/ 1477254 h 1477254"/>
                <a:gd name="connsiteX16" fmla="*/ 2615184 w 4976037"/>
                <a:gd name="connsiteY16" fmla="*/ 1477254 h 1477254"/>
                <a:gd name="connsiteX17" fmla="*/ 2112051 w 4976037"/>
                <a:gd name="connsiteY17" fmla="*/ 1477254 h 1477254"/>
                <a:gd name="connsiteX18" fmla="*/ 1459638 w 4976037"/>
                <a:gd name="connsiteY18" fmla="*/ 1477254 h 1477254"/>
                <a:gd name="connsiteX19" fmla="*/ 856984 w 4976037"/>
                <a:gd name="connsiteY19" fmla="*/ 1477254 h 1477254"/>
                <a:gd name="connsiteX20" fmla="*/ 0 w 4976037"/>
                <a:gd name="connsiteY20" fmla="*/ 1477254 h 1477254"/>
                <a:gd name="connsiteX21" fmla="*/ 0 w 4976037"/>
                <a:gd name="connsiteY21" fmla="*/ 984836 h 1477254"/>
                <a:gd name="connsiteX22" fmla="*/ 0 w 4976037"/>
                <a:gd name="connsiteY22" fmla="*/ 536736 h 1477254"/>
                <a:gd name="connsiteX23" fmla="*/ 0 w 4976037"/>
                <a:gd name="connsiteY23" fmla="*/ 0 h 147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76037" h="1477254" fill="none" extrusionOk="0">
                  <a:moveTo>
                    <a:pt x="0" y="0"/>
                  </a:moveTo>
                  <a:cubicBezTo>
                    <a:pt x="97404" y="-29660"/>
                    <a:pt x="315238" y="44410"/>
                    <a:pt x="453372" y="0"/>
                  </a:cubicBezTo>
                  <a:cubicBezTo>
                    <a:pt x="591506" y="-44410"/>
                    <a:pt x="721632" y="53558"/>
                    <a:pt x="956505" y="0"/>
                  </a:cubicBezTo>
                  <a:cubicBezTo>
                    <a:pt x="1191378" y="-53558"/>
                    <a:pt x="1337365" y="17270"/>
                    <a:pt x="1608919" y="0"/>
                  </a:cubicBezTo>
                  <a:cubicBezTo>
                    <a:pt x="1880473" y="-17270"/>
                    <a:pt x="1927996" y="51583"/>
                    <a:pt x="2062291" y="0"/>
                  </a:cubicBezTo>
                  <a:cubicBezTo>
                    <a:pt x="2196586" y="-51583"/>
                    <a:pt x="2382740" y="28228"/>
                    <a:pt x="2465903" y="0"/>
                  </a:cubicBezTo>
                  <a:cubicBezTo>
                    <a:pt x="2549066" y="-28228"/>
                    <a:pt x="2799229" y="37961"/>
                    <a:pt x="3068556" y="0"/>
                  </a:cubicBezTo>
                  <a:cubicBezTo>
                    <a:pt x="3337883" y="-37961"/>
                    <a:pt x="3331536" y="9840"/>
                    <a:pt x="3521928" y="0"/>
                  </a:cubicBezTo>
                  <a:cubicBezTo>
                    <a:pt x="3712320" y="-9840"/>
                    <a:pt x="3875210" y="72567"/>
                    <a:pt x="4174342" y="0"/>
                  </a:cubicBezTo>
                  <a:cubicBezTo>
                    <a:pt x="4473474" y="-72567"/>
                    <a:pt x="4581211" y="52695"/>
                    <a:pt x="4976037" y="0"/>
                  </a:cubicBezTo>
                  <a:cubicBezTo>
                    <a:pt x="5013115" y="144050"/>
                    <a:pt x="4950059" y="303575"/>
                    <a:pt x="4976037" y="477645"/>
                  </a:cubicBezTo>
                  <a:cubicBezTo>
                    <a:pt x="5002015" y="651716"/>
                    <a:pt x="4941095" y="799697"/>
                    <a:pt x="4976037" y="970063"/>
                  </a:cubicBezTo>
                  <a:cubicBezTo>
                    <a:pt x="5010979" y="1140429"/>
                    <a:pt x="4958485" y="1249141"/>
                    <a:pt x="4976037" y="1477254"/>
                  </a:cubicBezTo>
                  <a:cubicBezTo>
                    <a:pt x="4799292" y="1498069"/>
                    <a:pt x="4617436" y="1466770"/>
                    <a:pt x="4423144" y="1477254"/>
                  </a:cubicBezTo>
                  <a:cubicBezTo>
                    <a:pt x="4228852" y="1487738"/>
                    <a:pt x="3987327" y="1451092"/>
                    <a:pt x="3870251" y="1477254"/>
                  </a:cubicBezTo>
                  <a:cubicBezTo>
                    <a:pt x="3753175" y="1503416"/>
                    <a:pt x="3551558" y="1446383"/>
                    <a:pt x="3267598" y="1477254"/>
                  </a:cubicBezTo>
                  <a:cubicBezTo>
                    <a:pt x="2983638" y="1508125"/>
                    <a:pt x="2838111" y="1473783"/>
                    <a:pt x="2615184" y="1477254"/>
                  </a:cubicBezTo>
                  <a:cubicBezTo>
                    <a:pt x="2392257" y="1480725"/>
                    <a:pt x="2290146" y="1474871"/>
                    <a:pt x="2112051" y="1477254"/>
                  </a:cubicBezTo>
                  <a:cubicBezTo>
                    <a:pt x="1933956" y="1479637"/>
                    <a:pt x="1656466" y="1409762"/>
                    <a:pt x="1459638" y="1477254"/>
                  </a:cubicBezTo>
                  <a:cubicBezTo>
                    <a:pt x="1262810" y="1544746"/>
                    <a:pt x="1115431" y="1420785"/>
                    <a:pt x="856984" y="1477254"/>
                  </a:cubicBezTo>
                  <a:cubicBezTo>
                    <a:pt x="598537" y="1533723"/>
                    <a:pt x="262611" y="1404911"/>
                    <a:pt x="0" y="1477254"/>
                  </a:cubicBezTo>
                  <a:cubicBezTo>
                    <a:pt x="-15075" y="1232314"/>
                    <a:pt x="26811" y="1137359"/>
                    <a:pt x="0" y="984836"/>
                  </a:cubicBezTo>
                  <a:cubicBezTo>
                    <a:pt x="-26811" y="832313"/>
                    <a:pt x="48200" y="657111"/>
                    <a:pt x="0" y="536736"/>
                  </a:cubicBezTo>
                  <a:cubicBezTo>
                    <a:pt x="-48200" y="416361"/>
                    <a:pt x="16750" y="185914"/>
                    <a:pt x="0" y="0"/>
                  </a:cubicBezTo>
                  <a:close/>
                </a:path>
                <a:path w="4976037" h="1477254" stroke="0" extrusionOk="0">
                  <a:moveTo>
                    <a:pt x="0" y="0"/>
                  </a:moveTo>
                  <a:cubicBezTo>
                    <a:pt x="132268" y="-36776"/>
                    <a:pt x="368268" y="9803"/>
                    <a:pt x="602653" y="0"/>
                  </a:cubicBezTo>
                  <a:cubicBezTo>
                    <a:pt x="837038" y="-9803"/>
                    <a:pt x="973307" y="70014"/>
                    <a:pt x="1205307" y="0"/>
                  </a:cubicBezTo>
                  <a:cubicBezTo>
                    <a:pt x="1437307" y="-70014"/>
                    <a:pt x="1518816" y="47899"/>
                    <a:pt x="1608919" y="0"/>
                  </a:cubicBezTo>
                  <a:cubicBezTo>
                    <a:pt x="1699022" y="-47899"/>
                    <a:pt x="1990895" y="55795"/>
                    <a:pt x="2261332" y="0"/>
                  </a:cubicBezTo>
                  <a:cubicBezTo>
                    <a:pt x="2531769" y="-55795"/>
                    <a:pt x="2548146" y="34318"/>
                    <a:pt x="2764465" y="0"/>
                  </a:cubicBezTo>
                  <a:cubicBezTo>
                    <a:pt x="2980784" y="-34318"/>
                    <a:pt x="3122104" y="48883"/>
                    <a:pt x="3267598" y="0"/>
                  </a:cubicBezTo>
                  <a:cubicBezTo>
                    <a:pt x="3413092" y="-48883"/>
                    <a:pt x="3659777" y="32837"/>
                    <a:pt x="3770730" y="0"/>
                  </a:cubicBezTo>
                  <a:cubicBezTo>
                    <a:pt x="3881683" y="-32837"/>
                    <a:pt x="4174778" y="36212"/>
                    <a:pt x="4373384" y="0"/>
                  </a:cubicBezTo>
                  <a:cubicBezTo>
                    <a:pt x="4571990" y="-36212"/>
                    <a:pt x="4797656" y="32513"/>
                    <a:pt x="4976037" y="0"/>
                  </a:cubicBezTo>
                  <a:cubicBezTo>
                    <a:pt x="4978705" y="204564"/>
                    <a:pt x="4967425" y="361043"/>
                    <a:pt x="4976037" y="477645"/>
                  </a:cubicBezTo>
                  <a:cubicBezTo>
                    <a:pt x="4984649" y="594247"/>
                    <a:pt x="4974869" y="764310"/>
                    <a:pt x="4976037" y="984836"/>
                  </a:cubicBezTo>
                  <a:cubicBezTo>
                    <a:pt x="4977205" y="1205362"/>
                    <a:pt x="4964192" y="1274862"/>
                    <a:pt x="4976037" y="1477254"/>
                  </a:cubicBezTo>
                  <a:cubicBezTo>
                    <a:pt x="4829303" y="1522436"/>
                    <a:pt x="4720332" y="1462301"/>
                    <a:pt x="4572425" y="1477254"/>
                  </a:cubicBezTo>
                  <a:cubicBezTo>
                    <a:pt x="4424518" y="1492207"/>
                    <a:pt x="4237405" y="1411206"/>
                    <a:pt x="3920011" y="1477254"/>
                  </a:cubicBezTo>
                  <a:cubicBezTo>
                    <a:pt x="3602617" y="1543302"/>
                    <a:pt x="3484805" y="1418808"/>
                    <a:pt x="3317358" y="1477254"/>
                  </a:cubicBezTo>
                  <a:cubicBezTo>
                    <a:pt x="3149911" y="1535700"/>
                    <a:pt x="3018208" y="1444388"/>
                    <a:pt x="2913746" y="1477254"/>
                  </a:cubicBezTo>
                  <a:cubicBezTo>
                    <a:pt x="2809284" y="1510120"/>
                    <a:pt x="2547752" y="1419741"/>
                    <a:pt x="2360853" y="1477254"/>
                  </a:cubicBezTo>
                  <a:cubicBezTo>
                    <a:pt x="2173954" y="1534767"/>
                    <a:pt x="2041027" y="1468507"/>
                    <a:pt x="1857720" y="1477254"/>
                  </a:cubicBezTo>
                  <a:cubicBezTo>
                    <a:pt x="1674413" y="1486001"/>
                    <a:pt x="1467451" y="1459392"/>
                    <a:pt x="1205307" y="1477254"/>
                  </a:cubicBezTo>
                  <a:cubicBezTo>
                    <a:pt x="943163" y="1495116"/>
                    <a:pt x="936780" y="1452449"/>
                    <a:pt x="751934" y="1477254"/>
                  </a:cubicBezTo>
                  <a:cubicBezTo>
                    <a:pt x="567088" y="1502059"/>
                    <a:pt x="331636" y="1455870"/>
                    <a:pt x="0" y="1477254"/>
                  </a:cubicBezTo>
                  <a:cubicBezTo>
                    <a:pt x="-12018" y="1338975"/>
                    <a:pt x="50406" y="1126082"/>
                    <a:pt x="0" y="1029154"/>
                  </a:cubicBezTo>
                  <a:cubicBezTo>
                    <a:pt x="-50406" y="932226"/>
                    <a:pt x="25852" y="749946"/>
                    <a:pt x="0" y="581053"/>
                  </a:cubicBezTo>
                  <a:cubicBezTo>
                    <a:pt x="-25852" y="412160"/>
                    <a:pt x="61705" y="17375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 algn="ctr">
                <a:spcAft>
                  <a:spcPts val="1200"/>
                </a:spcAft>
                <a:buClr>
                  <a:schemeClr val="accent6"/>
                </a:buClr>
                <a:buSzPct val="150000"/>
              </a:pPr>
              <a:r>
                <a:rPr lang="de-DE" sz="2000" b="1" kern="0">
                  <a:solidFill>
                    <a:schemeClr val="tx1"/>
                  </a:solidFill>
                </a:rPr>
                <a:t>Herausforderungen</a:t>
              </a:r>
            </a:p>
            <a:p>
              <a:pPr marL="627063" indent="-342900">
                <a:spcAft>
                  <a:spcPts val="1200"/>
                </a:spcAft>
                <a:buClr>
                  <a:srgbClr val="C00000"/>
                </a:buClr>
                <a:buSzPct val="150000"/>
                <a:buFont typeface="Webdings" panose="05030102010509060703" pitchFamily="18" charset="2"/>
                <a:buChar char=""/>
              </a:pPr>
              <a:r>
                <a:rPr lang="de-DE" sz="2000">
                  <a:solidFill>
                    <a:schemeClr val="tx1"/>
                  </a:solidFill>
                </a:rPr>
                <a:t>viel Planung der Wiederverwendung</a:t>
              </a:r>
            </a:p>
            <a:p>
              <a:pPr marL="627063" indent="-342900">
                <a:spcAft>
                  <a:spcPts val="1200"/>
                </a:spcAft>
                <a:buClr>
                  <a:srgbClr val="C00000"/>
                </a:buClr>
                <a:buSzPct val="150000"/>
                <a:buFont typeface="Webdings" panose="05030102010509060703" pitchFamily="18" charset="2"/>
                <a:buChar char=""/>
              </a:pPr>
              <a:r>
                <a:rPr lang="de-DE" sz="2000">
                  <a:solidFill>
                    <a:schemeClr val="tx1"/>
                  </a:solidFill>
                </a:rPr>
                <a:t>schwierige Anpassung für Unternehmen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86FE90D9-ADA7-794E-838D-69DB50020079}"/>
              </a:ext>
            </a:extLst>
          </p:cNvPr>
          <p:cNvGrpSpPr/>
          <p:nvPr/>
        </p:nvGrpSpPr>
        <p:grpSpPr>
          <a:xfrm>
            <a:off x="6434626" y="2914578"/>
            <a:ext cx="5511077" cy="1568646"/>
            <a:chOff x="935665" y="2636873"/>
            <a:chExt cx="5220000" cy="1766670"/>
          </a:xfrm>
        </p:grpSpPr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02CE1F5-100E-09C1-A77D-A5951A644E67}"/>
                </a:ext>
              </a:extLst>
            </p:cNvPr>
            <p:cNvSpPr/>
            <p:nvPr/>
          </p:nvSpPr>
          <p:spPr>
            <a:xfrm>
              <a:off x="935665" y="2636873"/>
              <a:ext cx="5220000" cy="17666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65879256-9033-2A99-87FD-C180FAD6CA20}"/>
                </a:ext>
              </a:extLst>
            </p:cNvPr>
            <p:cNvSpPr/>
            <p:nvPr/>
          </p:nvSpPr>
          <p:spPr>
            <a:xfrm>
              <a:off x="1080942" y="2793593"/>
              <a:ext cx="4976037" cy="1477254"/>
            </a:xfrm>
            <a:custGeom>
              <a:avLst/>
              <a:gdLst>
                <a:gd name="connsiteX0" fmla="*/ 0 w 4976037"/>
                <a:gd name="connsiteY0" fmla="*/ 0 h 1477254"/>
                <a:gd name="connsiteX1" fmla="*/ 453372 w 4976037"/>
                <a:gd name="connsiteY1" fmla="*/ 0 h 1477254"/>
                <a:gd name="connsiteX2" fmla="*/ 956505 w 4976037"/>
                <a:gd name="connsiteY2" fmla="*/ 0 h 1477254"/>
                <a:gd name="connsiteX3" fmla="*/ 1608919 w 4976037"/>
                <a:gd name="connsiteY3" fmla="*/ 0 h 1477254"/>
                <a:gd name="connsiteX4" fmla="*/ 2062291 w 4976037"/>
                <a:gd name="connsiteY4" fmla="*/ 0 h 1477254"/>
                <a:gd name="connsiteX5" fmla="*/ 2465903 w 4976037"/>
                <a:gd name="connsiteY5" fmla="*/ 0 h 1477254"/>
                <a:gd name="connsiteX6" fmla="*/ 3068556 w 4976037"/>
                <a:gd name="connsiteY6" fmla="*/ 0 h 1477254"/>
                <a:gd name="connsiteX7" fmla="*/ 3521928 w 4976037"/>
                <a:gd name="connsiteY7" fmla="*/ 0 h 1477254"/>
                <a:gd name="connsiteX8" fmla="*/ 4174342 w 4976037"/>
                <a:gd name="connsiteY8" fmla="*/ 0 h 1477254"/>
                <a:gd name="connsiteX9" fmla="*/ 4976037 w 4976037"/>
                <a:gd name="connsiteY9" fmla="*/ 0 h 1477254"/>
                <a:gd name="connsiteX10" fmla="*/ 4976037 w 4976037"/>
                <a:gd name="connsiteY10" fmla="*/ 477645 h 1477254"/>
                <a:gd name="connsiteX11" fmla="*/ 4976037 w 4976037"/>
                <a:gd name="connsiteY11" fmla="*/ 970063 h 1477254"/>
                <a:gd name="connsiteX12" fmla="*/ 4976037 w 4976037"/>
                <a:gd name="connsiteY12" fmla="*/ 1477254 h 1477254"/>
                <a:gd name="connsiteX13" fmla="*/ 4423144 w 4976037"/>
                <a:gd name="connsiteY13" fmla="*/ 1477254 h 1477254"/>
                <a:gd name="connsiteX14" fmla="*/ 3870251 w 4976037"/>
                <a:gd name="connsiteY14" fmla="*/ 1477254 h 1477254"/>
                <a:gd name="connsiteX15" fmla="*/ 3267598 w 4976037"/>
                <a:gd name="connsiteY15" fmla="*/ 1477254 h 1477254"/>
                <a:gd name="connsiteX16" fmla="*/ 2615184 w 4976037"/>
                <a:gd name="connsiteY16" fmla="*/ 1477254 h 1477254"/>
                <a:gd name="connsiteX17" fmla="*/ 2112051 w 4976037"/>
                <a:gd name="connsiteY17" fmla="*/ 1477254 h 1477254"/>
                <a:gd name="connsiteX18" fmla="*/ 1459638 w 4976037"/>
                <a:gd name="connsiteY18" fmla="*/ 1477254 h 1477254"/>
                <a:gd name="connsiteX19" fmla="*/ 856984 w 4976037"/>
                <a:gd name="connsiteY19" fmla="*/ 1477254 h 1477254"/>
                <a:gd name="connsiteX20" fmla="*/ 0 w 4976037"/>
                <a:gd name="connsiteY20" fmla="*/ 1477254 h 1477254"/>
                <a:gd name="connsiteX21" fmla="*/ 0 w 4976037"/>
                <a:gd name="connsiteY21" fmla="*/ 984836 h 1477254"/>
                <a:gd name="connsiteX22" fmla="*/ 0 w 4976037"/>
                <a:gd name="connsiteY22" fmla="*/ 536736 h 1477254"/>
                <a:gd name="connsiteX23" fmla="*/ 0 w 4976037"/>
                <a:gd name="connsiteY23" fmla="*/ 0 h 147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76037" h="1477254" fill="none" extrusionOk="0">
                  <a:moveTo>
                    <a:pt x="0" y="0"/>
                  </a:moveTo>
                  <a:cubicBezTo>
                    <a:pt x="97404" y="-29660"/>
                    <a:pt x="315238" y="44410"/>
                    <a:pt x="453372" y="0"/>
                  </a:cubicBezTo>
                  <a:cubicBezTo>
                    <a:pt x="591506" y="-44410"/>
                    <a:pt x="721632" y="53558"/>
                    <a:pt x="956505" y="0"/>
                  </a:cubicBezTo>
                  <a:cubicBezTo>
                    <a:pt x="1191378" y="-53558"/>
                    <a:pt x="1337365" y="17270"/>
                    <a:pt x="1608919" y="0"/>
                  </a:cubicBezTo>
                  <a:cubicBezTo>
                    <a:pt x="1880473" y="-17270"/>
                    <a:pt x="1927996" y="51583"/>
                    <a:pt x="2062291" y="0"/>
                  </a:cubicBezTo>
                  <a:cubicBezTo>
                    <a:pt x="2196586" y="-51583"/>
                    <a:pt x="2382740" y="28228"/>
                    <a:pt x="2465903" y="0"/>
                  </a:cubicBezTo>
                  <a:cubicBezTo>
                    <a:pt x="2549066" y="-28228"/>
                    <a:pt x="2799229" y="37961"/>
                    <a:pt x="3068556" y="0"/>
                  </a:cubicBezTo>
                  <a:cubicBezTo>
                    <a:pt x="3337883" y="-37961"/>
                    <a:pt x="3331536" y="9840"/>
                    <a:pt x="3521928" y="0"/>
                  </a:cubicBezTo>
                  <a:cubicBezTo>
                    <a:pt x="3712320" y="-9840"/>
                    <a:pt x="3875210" y="72567"/>
                    <a:pt x="4174342" y="0"/>
                  </a:cubicBezTo>
                  <a:cubicBezTo>
                    <a:pt x="4473474" y="-72567"/>
                    <a:pt x="4581211" y="52695"/>
                    <a:pt x="4976037" y="0"/>
                  </a:cubicBezTo>
                  <a:cubicBezTo>
                    <a:pt x="5013115" y="144050"/>
                    <a:pt x="4950059" y="303575"/>
                    <a:pt x="4976037" y="477645"/>
                  </a:cubicBezTo>
                  <a:cubicBezTo>
                    <a:pt x="5002015" y="651716"/>
                    <a:pt x="4941095" y="799697"/>
                    <a:pt x="4976037" y="970063"/>
                  </a:cubicBezTo>
                  <a:cubicBezTo>
                    <a:pt x="5010979" y="1140429"/>
                    <a:pt x="4958485" y="1249141"/>
                    <a:pt x="4976037" y="1477254"/>
                  </a:cubicBezTo>
                  <a:cubicBezTo>
                    <a:pt x="4799292" y="1498069"/>
                    <a:pt x="4617436" y="1466770"/>
                    <a:pt x="4423144" y="1477254"/>
                  </a:cubicBezTo>
                  <a:cubicBezTo>
                    <a:pt x="4228852" y="1487738"/>
                    <a:pt x="3987327" y="1451092"/>
                    <a:pt x="3870251" y="1477254"/>
                  </a:cubicBezTo>
                  <a:cubicBezTo>
                    <a:pt x="3753175" y="1503416"/>
                    <a:pt x="3551558" y="1446383"/>
                    <a:pt x="3267598" y="1477254"/>
                  </a:cubicBezTo>
                  <a:cubicBezTo>
                    <a:pt x="2983638" y="1508125"/>
                    <a:pt x="2838111" y="1473783"/>
                    <a:pt x="2615184" y="1477254"/>
                  </a:cubicBezTo>
                  <a:cubicBezTo>
                    <a:pt x="2392257" y="1480725"/>
                    <a:pt x="2290146" y="1474871"/>
                    <a:pt x="2112051" y="1477254"/>
                  </a:cubicBezTo>
                  <a:cubicBezTo>
                    <a:pt x="1933956" y="1479637"/>
                    <a:pt x="1656466" y="1409762"/>
                    <a:pt x="1459638" y="1477254"/>
                  </a:cubicBezTo>
                  <a:cubicBezTo>
                    <a:pt x="1262810" y="1544746"/>
                    <a:pt x="1115431" y="1420785"/>
                    <a:pt x="856984" y="1477254"/>
                  </a:cubicBezTo>
                  <a:cubicBezTo>
                    <a:pt x="598537" y="1533723"/>
                    <a:pt x="262611" y="1404911"/>
                    <a:pt x="0" y="1477254"/>
                  </a:cubicBezTo>
                  <a:cubicBezTo>
                    <a:pt x="-15075" y="1232314"/>
                    <a:pt x="26811" y="1137359"/>
                    <a:pt x="0" y="984836"/>
                  </a:cubicBezTo>
                  <a:cubicBezTo>
                    <a:pt x="-26811" y="832313"/>
                    <a:pt x="48200" y="657111"/>
                    <a:pt x="0" y="536736"/>
                  </a:cubicBezTo>
                  <a:cubicBezTo>
                    <a:pt x="-48200" y="416361"/>
                    <a:pt x="16750" y="185914"/>
                    <a:pt x="0" y="0"/>
                  </a:cubicBezTo>
                  <a:close/>
                </a:path>
                <a:path w="4976037" h="1477254" stroke="0" extrusionOk="0">
                  <a:moveTo>
                    <a:pt x="0" y="0"/>
                  </a:moveTo>
                  <a:cubicBezTo>
                    <a:pt x="132268" y="-36776"/>
                    <a:pt x="368268" y="9803"/>
                    <a:pt x="602653" y="0"/>
                  </a:cubicBezTo>
                  <a:cubicBezTo>
                    <a:pt x="837038" y="-9803"/>
                    <a:pt x="973307" y="70014"/>
                    <a:pt x="1205307" y="0"/>
                  </a:cubicBezTo>
                  <a:cubicBezTo>
                    <a:pt x="1437307" y="-70014"/>
                    <a:pt x="1518816" y="47899"/>
                    <a:pt x="1608919" y="0"/>
                  </a:cubicBezTo>
                  <a:cubicBezTo>
                    <a:pt x="1699022" y="-47899"/>
                    <a:pt x="1990895" y="55795"/>
                    <a:pt x="2261332" y="0"/>
                  </a:cubicBezTo>
                  <a:cubicBezTo>
                    <a:pt x="2531769" y="-55795"/>
                    <a:pt x="2548146" y="34318"/>
                    <a:pt x="2764465" y="0"/>
                  </a:cubicBezTo>
                  <a:cubicBezTo>
                    <a:pt x="2980784" y="-34318"/>
                    <a:pt x="3122104" y="48883"/>
                    <a:pt x="3267598" y="0"/>
                  </a:cubicBezTo>
                  <a:cubicBezTo>
                    <a:pt x="3413092" y="-48883"/>
                    <a:pt x="3659777" y="32837"/>
                    <a:pt x="3770730" y="0"/>
                  </a:cubicBezTo>
                  <a:cubicBezTo>
                    <a:pt x="3881683" y="-32837"/>
                    <a:pt x="4174778" y="36212"/>
                    <a:pt x="4373384" y="0"/>
                  </a:cubicBezTo>
                  <a:cubicBezTo>
                    <a:pt x="4571990" y="-36212"/>
                    <a:pt x="4797656" y="32513"/>
                    <a:pt x="4976037" y="0"/>
                  </a:cubicBezTo>
                  <a:cubicBezTo>
                    <a:pt x="4978705" y="204564"/>
                    <a:pt x="4967425" y="361043"/>
                    <a:pt x="4976037" y="477645"/>
                  </a:cubicBezTo>
                  <a:cubicBezTo>
                    <a:pt x="4984649" y="594247"/>
                    <a:pt x="4974869" y="764310"/>
                    <a:pt x="4976037" y="984836"/>
                  </a:cubicBezTo>
                  <a:cubicBezTo>
                    <a:pt x="4977205" y="1205362"/>
                    <a:pt x="4964192" y="1274862"/>
                    <a:pt x="4976037" y="1477254"/>
                  </a:cubicBezTo>
                  <a:cubicBezTo>
                    <a:pt x="4829303" y="1522436"/>
                    <a:pt x="4720332" y="1462301"/>
                    <a:pt x="4572425" y="1477254"/>
                  </a:cubicBezTo>
                  <a:cubicBezTo>
                    <a:pt x="4424518" y="1492207"/>
                    <a:pt x="4237405" y="1411206"/>
                    <a:pt x="3920011" y="1477254"/>
                  </a:cubicBezTo>
                  <a:cubicBezTo>
                    <a:pt x="3602617" y="1543302"/>
                    <a:pt x="3484805" y="1418808"/>
                    <a:pt x="3317358" y="1477254"/>
                  </a:cubicBezTo>
                  <a:cubicBezTo>
                    <a:pt x="3149911" y="1535700"/>
                    <a:pt x="3018208" y="1444388"/>
                    <a:pt x="2913746" y="1477254"/>
                  </a:cubicBezTo>
                  <a:cubicBezTo>
                    <a:pt x="2809284" y="1510120"/>
                    <a:pt x="2547752" y="1419741"/>
                    <a:pt x="2360853" y="1477254"/>
                  </a:cubicBezTo>
                  <a:cubicBezTo>
                    <a:pt x="2173954" y="1534767"/>
                    <a:pt x="2041027" y="1468507"/>
                    <a:pt x="1857720" y="1477254"/>
                  </a:cubicBezTo>
                  <a:cubicBezTo>
                    <a:pt x="1674413" y="1486001"/>
                    <a:pt x="1467451" y="1459392"/>
                    <a:pt x="1205307" y="1477254"/>
                  </a:cubicBezTo>
                  <a:cubicBezTo>
                    <a:pt x="943163" y="1495116"/>
                    <a:pt x="936780" y="1452449"/>
                    <a:pt x="751934" y="1477254"/>
                  </a:cubicBezTo>
                  <a:cubicBezTo>
                    <a:pt x="567088" y="1502059"/>
                    <a:pt x="331636" y="1455870"/>
                    <a:pt x="0" y="1477254"/>
                  </a:cubicBezTo>
                  <a:cubicBezTo>
                    <a:pt x="-12018" y="1338975"/>
                    <a:pt x="50406" y="1126082"/>
                    <a:pt x="0" y="1029154"/>
                  </a:cubicBezTo>
                  <a:cubicBezTo>
                    <a:pt x="-50406" y="932226"/>
                    <a:pt x="25852" y="749946"/>
                    <a:pt x="0" y="581053"/>
                  </a:cubicBezTo>
                  <a:cubicBezTo>
                    <a:pt x="-25852" y="412160"/>
                    <a:pt x="61705" y="17375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 algn="ctr">
                <a:spcAft>
                  <a:spcPts val="1200"/>
                </a:spcAft>
                <a:buClr>
                  <a:schemeClr val="accent6"/>
                </a:buClr>
                <a:buSzPct val="150000"/>
              </a:pPr>
              <a:r>
                <a:rPr lang="de-DE" sz="2000" b="1" kern="0">
                  <a:solidFill>
                    <a:schemeClr val="tx1"/>
                  </a:solidFill>
                </a:rPr>
                <a:t>Vorteile</a:t>
              </a:r>
            </a:p>
            <a:p>
              <a:pPr marL="627063" indent="-342900">
                <a:spcAft>
                  <a:spcPts val="1200"/>
                </a:spcAft>
                <a:buClr>
                  <a:schemeClr val="accent6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de-DE" sz="2000">
                  <a:solidFill>
                    <a:schemeClr val="tx1"/>
                  </a:solidFill>
                </a:rPr>
                <a:t>Geld sparen – günstiger als neu kaufen</a:t>
              </a:r>
            </a:p>
            <a:p>
              <a:pPr marL="627063" indent="-342900">
                <a:spcAft>
                  <a:spcPts val="1200"/>
                </a:spcAft>
                <a:buClr>
                  <a:schemeClr val="accent6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de-DE" sz="2000">
                  <a:solidFill>
                    <a:schemeClr val="tx1"/>
                  </a:solidFill>
                </a:rPr>
                <a:t>Abfall wird reduziert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62FA2008-199D-2A83-3327-5D665974610E}"/>
              </a:ext>
            </a:extLst>
          </p:cNvPr>
          <p:cNvGrpSpPr/>
          <p:nvPr/>
        </p:nvGrpSpPr>
        <p:grpSpPr>
          <a:xfrm>
            <a:off x="6434626" y="4639945"/>
            <a:ext cx="5511077" cy="1568646"/>
            <a:chOff x="935665" y="2636873"/>
            <a:chExt cx="5220000" cy="1766670"/>
          </a:xfrm>
        </p:grpSpPr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46B35D05-2DF1-DC99-42A9-32681831966A}"/>
                </a:ext>
              </a:extLst>
            </p:cNvPr>
            <p:cNvSpPr/>
            <p:nvPr/>
          </p:nvSpPr>
          <p:spPr>
            <a:xfrm>
              <a:off x="935665" y="2636873"/>
              <a:ext cx="5220000" cy="176667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1AC5090-D0CE-2946-0BE2-1110537D83D7}"/>
                </a:ext>
              </a:extLst>
            </p:cNvPr>
            <p:cNvSpPr/>
            <p:nvPr/>
          </p:nvSpPr>
          <p:spPr>
            <a:xfrm>
              <a:off x="1080942" y="2793593"/>
              <a:ext cx="4976037" cy="1477254"/>
            </a:xfrm>
            <a:custGeom>
              <a:avLst/>
              <a:gdLst>
                <a:gd name="connsiteX0" fmla="*/ 0 w 4976037"/>
                <a:gd name="connsiteY0" fmla="*/ 0 h 1477254"/>
                <a:gd name="connsiteX1" fmla="*/ 453372 w 4976037"/>
                <a:gd name="connsiteY1" fmla="*/ 0 h 1477254"/>
                <a:gd name="connsiteX2" fmla="*/ 956505 w 4976037"/>
                <a:gd name="connsiteY2" fmla="*/ 0 h 1477254"/>
                <a:gd name="connsiteX3" fmla="*/ 1608919 w 4976037"/>
                <a:gd name="connsiteY3" fmla="*/ 0 h 1477254"/>
                <a:gd name="connsiteX4" fmla="*/ 2062291 w 4976037"/>
                <a:gd name="connsiteY4" fmla="*/ 0 h 1477254"/>
                <a:gd name="connsiteX5" fmla="*/ 2465903 w 4976037"/>
                <a:gd name="connsiteY5" fmla="*/ 0 h 1477254"/>
                <a:gd name="connsiteX6" fmla="*/ 3068556 w 4976037"/>
                <a:gd name="connsiteY6" fmla="*/ 0 h 1477254"/>
                <a:gd name="connsiteX7" fmla="*/ 3521928 w 4976037"/>
                <a:gd name="connsiteY7" fmla="*/ 0 h 1477254"/>
                <a:gd name="connsiteX8" fmla="*/ 4174342 w 4976037"/>
                <a:gd name="connsiteY8" fmla="*/ 0 h 1477254"/>
                <a:gd name="connsiteX9" fmla="*/ 4976037 w 4976037"/>
                <a:gd name="connsiteY9" fmla="*/ 0 h 1477254"/>
                <a:gd name="connsiteX10" fmla="*/ 4976037 w 4976037"/>
                <a:gd name="connsiteY10" fmla="*/ 477645 h 1477254"/>
                <a:gd name="connsiteX11" fmla="*/ 4976037 w 4976037"/>
                <a:gd name="connsiteY11" fmla="*/ 970063 h 1477254"/>
                <a:gd name="connsiteX12" fmla="*/ 4976037 w 4976037"/>
                <a:gd name="connsiteY12" fmla="*/ 1477254 h 1477254"/>
                <a:gd name="connsiteX13" fmla="*/ 4423144 w 4976037"/>
                <a:gd name="connsiteY13" fmla="*/ 1477254 h 1477254"/>
                <a:gd name="connsiteX14" fmla="*/ 3870251 w 4976037"/>
                <a:gd name="connsiteY14" fmla="*/ 1477254 h 1477254"/>
                <a:gd name="connsiteX15" fmla="*/ 3267598 w 4976037"/>
                <a:gd name="connsiteY15" fmla="*/ 1477254 h 1477254"/>
                <a:gd name="connsiteX16" fmla="*/ 2615184 w 4976037"/>
                <a:gd name="connsiteY16" fmla="*/ 1477254 h 1477254"/>
                <a:gd name="connsiteX17" fmla="*/ 2112051 w 4976037"/>
                <a:gd name="connsiteY17" fmla="*/ 1477254 h 1477254"/>
                <a:gd name="connsiteX18" fmla="*/ 1459638 w 4976037"/>
                <a:gd name="connsiteY18" fmla="*/ 1477254 h 1477254"/>
                <a:gd name="connsiteX19" fmla="*/ 856984 w 4976037"/>
                <a:gd name="connsiteY19" fmla="*/ 1477254 h 1477254"/>
                <a:gd name="connsiteX20" fmla="*/ 0 w 4976037"/>
                <a:gd name="connsiteY20" fmla="*/ 1477254 h 1477254"/>
                <a:gd name="connsiteX21" fmla="*/ 0 w 4976037"/>
                <a:gd name="connsiteY21" fmla="*/ 984836 h 1477254"/>
                <a:gd name="connsiteX22" fmla="*/ 0 w 4976037"/>
                <a:gd name="connsiteY22" fmla="*/ 536736 h 1477254"/>
                <a:gd name="connsiteX23" fmla="*/ 0 w 4976037"/>
                <a:gd name="connsiteY23" fmla="*/ 0 h 147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76037" h="1477254" fill="none" extrusionOk="0">
                  <a:moveTo>
                    <a:pt x="0" y="0"/>
                  </a:moveTo>
                  <a:cubicBezTo>
                    <a:pt x="97404" y="-29660"/>
                    <a:pt x="315238" y="44410"/>
                    <a:pt x="453372" y="0"/>
                  </a:cubicBezTo>
                  <a:cubicBezTo>
                    <a:pt x="591506" y="-44410"/>
                    <a:pt x="721632" y="53558"/>
                    <a:pt x="956505" y="0"/>
                  </a:cubicBezTo>
                  <a:cubicBezTo>
                    <a:pt x="1191378" y="-53558"/>
                    <a:pt x="1337365" y="17270"/>
                    <a:pt x="1608919" y="0"/>
                  </a:cubicBezTo>
                  <a:cubicBezTo>
                    <a:pt x="1880473" y="-17270"/>
                    <a:pt x="1927996" y="51583"/>
                    <a:pt x="2062291" y="0"/>
                  </a:cubicBezTo>
                  <a:cubicBezTo>
                    <a:pt x="2196586" y="-51583"/>
                    <a:pt x="2382740" y="28228"/>
                    <a:pt x="2465903" y="0"/>
                  </a:cubicBezTo>
                  <a:cubicBezTo>
                    <a:pt x="2549066" y="-28228"/>
                    <a:pt x="2799229" y="37961"/>
                    <a:pt x="3068556" y="0"/>
                  </a:cubicBezTo>
                  <a:cubicBezTo>
                    <a:pt x="3337883" y="-37961"/>
                    <a:pt x="3331536" y="9840"/>
                    <a:pt x="3521928" y="0"/>
                  </a:cubicBezTo>
                  <a:cubicBezTo>
                    <a:pt x="3712320" y="-9840"/>
                    <a:pt x="3875210" y="72567"/>
                    <a:pt x="4174342" y="0"/>
                  </a:cubicBezTo>
                  <a:cubicBezTo>
                    <a:pt x="4473474" y="-72567"/>
                    <a:pt x="4581211" y="52695"/>
                    <a:pt x="4976037" y="0"/>
                  </a:cubicBezTo>
                  <a:cubicBezTo>
                    <a:pt x="5013115" y="144050"/>
                    <a:pt x="4950059" y="303575"/>
                    <a:pt x="4976037" y="477645"/>
                  </a:cubicBezTo>
                  <a:cubicBezTo>
                    <a:pt x="5002015" y="651716"/>
                    <a:pt x="4941095" y="799697"/>
                    <a:pt x="4976037" y="970063"/>
                  </a:cubicBezTo>
                  <a:cubicBezTo>
                    <a:pt x="5010979" y="1140429"/>
                    <a:pt x="4958485" y="1249141"/>
                    <a:pt x="4976037" y="1477254"/>
                  </a:cubicBezTo>
                  <a:cubicBezTo>
                    <a:pt x="4799292" y="1498069"/>
                    <a:pt x="4617436" y="1466770"/>
                    <a:pt x="4423144" y="1477254"/>
                  </a:cubicBezTo>
                  <a:cubicBezTo>
                    <a:pt x="4228852" y="1487738"/>
                    <a:pt x="3987327" y="1451092"/>
                    <a:pt x="3870251" y="1477254"/>
                  </a:cubicBezTo>
                  <a:cubicBezTo>
                    <a:pt x="3753175" y="1503416"/>
                    <a:pt x="3551558" y="1446383"/>
                    <a:pt x="3267598" y="1477254"/>
                  </a:cubicBezTo>
                  <a:cubicBezTo>
                    <a:pt x="2983638" y="1508125"/>
                    <a:pt x="2838111" y="1473783"/>
                    <a:pt x="2615184" y="1477254"/>
                  </a:cubicBezTo>
                  <a:cubicBezTo>
                    <a:pt x="2392257" y="1480725"/>
                    <a:pt x="2290146" y="1474871"/>
                    <a:pt x="2112051" y="1477254"/>
                  </a:cubicBezTo>
                  <a:cubicBezTo>
                    <a:pt x="1933956" y="1479637"/>
                    <a:pt x="1656466" y="1409762"/>
                    <a:pt x="1459638" y="1477254"/>
                  </a:cubicBezTo>
                  <a:cubicBezTo>
                    <a:pt x="1262810" y="1544746"/>
                    <a:pt x="1115431" y="1420785"/>
                    <a:pt x="856984" y="1477254"/>
                  </a:cubicBezTo>
                  <a:cubicBezTo>
                    <a:pt x="598537" y="1533723"/>
                    <a:pt x="262611" y="1404911"/>
                    <a:pt x="0" y="1477254"/>
                  </a:cubicBezTo>
                  <a:cubicBezTo>
                    <a:pt x="-15075" y="1232314"/>
                    <a:pt x="26811" y="1137359"/>
                    <a:pt x="0" y="984836"/>
                  </a:cubicBezTo>
                  <a:cubicBezTo>
                    <a:pt x="-26811" y="832313"/>
                    <a:pt x="48200" y="657111"/>
                    <a:pt x="0" y="536736"/>
                  </a:cubicBezTo>
                  <a:cubicBezTo>
                    <a:pt x="-48200" y="416361"/>
                    <a:pt x="16750" y="185914"/>
                    <a:pt x="0" y="0"/>
                  </a:cubicBezTo>
                  <a:close/>
                </a:path>
                <a:path w="4976037" h="1477254" stroke="0" extrusionOk="0">
                  <a:moveTo>
                    <a:pt x="0" y="0"/>
                  </a:moveTo>
                  <a:cubicBezTo>
                    <a:pt x="132268" y="-36776"/>
                    <a:pt x="368268" y="9803"/>
                    <a:pt x="602653" y="0"/>
                  </a:cubicBezTo>
                  <a:cubicBezTo>
                    <a:pt x="837038" y="-9803"/>
                    <a:pt x="973307" y="70014"/>
                    <a:pt x="1205307" y="0"/>
                  </a:cubicBezTo>
                  <a:cubicBezTo>
                    <a:pt x="1437307" y="-70014"/>
                    <a:pt x="1518816" y="47899"/>
                    <a:pt x="1608919" y="0"/>
                  </a:cubicBezTo>
                  <a:cubicBezTo>
                    <a:pt x="1699022" y="-47899"/>
                    <a:pt x="1990895" y="55795"/>
                    <a:pt x="2261332" y="0"/>
                  </a:cubicBezTo>
                  <a:cubicBezTo>
                    <a:pt x="2531769" y="-55795"/>
                    <a:pt x="2548146" y="34318"/>
                    <a:pt x="2764465" y="0"/>
                  </a:cubicBezTo>
                  <a:cubicBezTo>
                    <a:pt x="2980784" y="-34318"/>
                    <a:pt x="3122104" y="48883"/>
                    <a:pt x="3267598" y="0"/>
                  </a:cubicBezTo>
                  <a:cubicBezTo>
                    <a:pt x="3413092" y="-48883"/>
                    <a:pt x="3659777" y="32837"/>
                    <a:pt x="3770730" y="0"/>
                  </a:cubicBezTo>
                  <a:cubicBezTo>
                    <a:pt x="3881683" y="-32837"/>
                    <a:pt x="4174778" y="36212"/>
                    <a:pt x="4373384" y="0"/>
                  </a:cubicBezTo>
                  <a:cubicBezTo>
                    <a:pt x="4571990" y="-36212"/>
                    <a:pt x="4797656" y="32513"/>
                    <a:pt x="4976037" y="0"/>
                  </a:cubicBezTo>
                  <a:cubicBezTo>
                    <a:pt x="4978705" y="204564"/>
                    <a:pt x="4967425" y="361043"/>
                    <a:pt x="4976037" y="477645"/>
                  </a:cubicBezTo>
                  <a:cubicBezTo>
                    <a:pt x="4984649" y="594247"/>
                    <a:pt x="4974869" y="764310"/>
                    <a:pt x="4976037" y="984836"/>
                  </a:cubicBezTo>
                  <a:cubicBezTo>
                    <a:pt x="4977205" y="1205362"/>
                    <a:pt x="4964192" y="1274862"/>
                    <a:pt x="4976037" y="1477254"/>
                  </a:cubicBezTo>
                  <a:cubicBezTo>
                    <a:pt x="4829303" y="1522436"/>
                    <a:pt x="4720332" y="1462301"/>
                    <a:pt x="4572425" y="1477254"/>
                  </a:cubicBezTo>
                  <a:cubicBezTo>
                    <a:pt x="4424518" y="1492207"/>
                    <a:pt x="4237405" y="1411206"/>
                    <a:pt x="3920011" y="1477254"/>
                  </a:cubicBezTo>
                  <a:cubicBezTo>
                    <a:pt x="3602617" y="1543302"/>
                    <a:pt x="3484805" y="1418808"/>
                    <a:pt x="3317358" y="1477254"/>
                  </a:cubicBezTo>
                  <a:cubicBezTo>
                    <a:pt x="3149911" y="1535700"/>
                    <a:pt x="3018208" y="1444388"/>
                    <a:pt x="2913746" y="1477254"/>
                  </a:cubicBezTo>
                  <a:cubicBezTo>
                    <a:pt x="2809284" y="1510120"/>
                    <a:pt x="2547752" y="1419741"/>
                    <a:pt x="2360853" y="1477254"/>
                  </a:cubicBezTo>
                  <a:cubicBezTo>
                    <a:pt x="2173954" y="1534767"/>
                    <a:pt x="2041027" y="1468507"/>
                    <a:pt x="1857720" y="1477254"/>
                  </a:cubicBezTo>
                  <a:cubicBezTo>
                    <a:pt x="1674413" y="1486001"/>
                    <a:pt x="1467451" y="1459392"/>
                    <a:pt x="1205307" y="1477254"/>
                  </a:cubicBezTo>
                  <a:cubicBezTo>
                    <a:pt x="943163" y="1495116"/>
                    <a:pt x="936780" y="1452449"/>
                    <a:pt x="751934" y="1477254"/>
                  </a:cubicBezTo>
                  <a:cubicBezTo>
                    <a:pt x="567088" y="1502059"/>
                    <a:pt x="331636" y="1455870"/>
                    <a:pt x="0" y="1477254"/>
                  </a:cubicBezTo>
                  <a:cubicBezTo>
                    <a:pt x="-12018" y="1338975"/>
                    <a:pt x="50406" y="1126082"/>
                    <a:pt x="0" y="1029154"/>
                  </a:cubicBezTo>
                  <a:cubicBezTo>
                    <a:pt x="-50406" y="932226"/>
                    <a:pt x="25852" y="749946"/>
                    <a:pt x="0" y="581053"/>
                  </a:cubicBezTo>
                  <a:cubicBezTo>
                    <a:pt x="-25852" y="412160"/>
                    <a:pt x="61705" y="17375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 algn="ctr">
                <a:spcAft>
                  <a:spcPts val="1200"/>
                </a:spcAft>
                <a:buClr>
                  <a:schemeClr val="accent6"/>
                </a:buClr>
                <a:buSzPct val="150000"/>
              </a:pPr>
              <a:r>
                <a:rPr lang="de-DE" sz="2000" b="1" kern="0" dirty="0">
                  <a:solidFill>
                    <a:schemeClr val="tx1"/>
                  </a:solidFill>
                </a:rPr>
                <a:t>Herausforderungen</a:t>
              </a:r>
            </a:p>
            <a:p>
              <a:pPr marL="627063" indent="-342900">
                <a:spcAft>
                  <a:spcPts val="1200"/>
                </a:spcAft>
                <a:buClr>
                  <a:srgbClr val="C00000"/>
                </a:buClr>
                <a:buSzPct val="150000"/>
                <a:buFont typeface="Webdings" panose="05030102010509060703" pitchFamily="18" charset="2"/>
                <a:buChar char=""/>
              </a:pPr>
              <a:r>
                <a:rPr lang="de-DE" sz="2000" dirty="0">
                  <a:solidFill>
                    <a:schemeClr val="tx1"/>
                  </a:solidFill>
                </a:rPr>
                <a:t>viele Regeln notwendig</a:t>
              </a:r>
            </a:p>
            <a:p>
              <a:pPr marL="627063" indent="-342900">
                <a:spcAft>
                  <a:spcPts val="1200"/>
                </a:spcAft>
                <a:buClr>
                  <a:srgbClr val="C00000"/>
                </a:buClr>
                <a:buSzPct val="150000"/>
                <a:buFont typeface="Webdings" panose="05030102010509060703" pitchFamily="18" charset="2"/>
                <a:buChar char=""/>
              </a:pPr>
              <a:r>
                <a:rPr lang="de-DE" sz="2000" dirty="0">
                  <a:solidFill>
                    <a:schemeClr val="tx1"/>
                  </a:solidFill>
                </a:rPr>
                <a:t>private Sachen werden verliehen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7553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0C736-4470-AE4F-3163-FE75202DE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121ACEEF-E21A-78CA-00F6-DD2DB24F2430}"/>
              </a:ext>
            </a:extLst>
          </p:cNvPr>
          <p:cNvSpPr/>
          <p:nvPr/>
        </p:nvSpPr>
        <p:spPr>
          <a:xfrm>
            <a:off x="8853382" y="1280365"/>
            <a:ext cx="3028755" cy="4126488"/>
          </a:xfrm>
          <a:custGeom>
            <a:avLst/>
            <a:gdLst>
              <a:gd name="connsiteX0" fmla="*/ 0 w 3028755"/>
              <a:gd name="connsiteY0" fmla="*/ 0 h 4126488"/>
              <a:gd name="connsiteX1" fmla="*/ 605751 w 3028755"/>
              <a:gd name="connsiteY1" fmla="*/ 0 h 4126488"/>
              <a:gd name="connsiteX2" fmla="*/ 1120639 w 3028755"/>
              <a:gd name="connsiteY2" fmla="*/ 0 h 4126488"/>
              <a:gd name="connsiteX3" fmla="*/ 1756678 w 3028755"/>
              <a:gd name="connsiteY3" fmla="*/ 0 h 4126488"/>
              <a:gd name="connsiteX4" fmla="*/ 2301854 w 3028755"/>
              <a:gd name="connsiteY4" fmla="*/ 0 h 4126488"/>
              <a:gd name="connsiteX5" fmla="*/ 3028755 w 3028755"/>
              <a:gd name="connsiteY5" fmla="*/ 0 h 4126488"/>
              <a:gd name="connsiteX6" fmla="*/ 3028755 w 3028755"/>
              <a:gd name="connsiteY6" fmla="*/ 729013 h 4126488"/>
              <a:gd name="connsiteX7" fmla="*/ 3028755 w 3028755"/>
              <a:gd name="connsiteY7" fmla="*/ 1499291 h 4126488"/>
              <a:gd name="connsiteX8" fmla="*/ 3028755 w 3028755"/>
              <a:gd name="connsiteY8" fmla="*/ 2145774 h 4126488"/>
              <a:gd name="connsiteX9" fmla="*/ 3028755 w 3028755"/>
              <a:gd name="connsiteY9" fmla="*/ 2874787 h 4126488"/>
              <a:gd name="connsiteX10" fmla="*/ 3028755 w 3028755"/>
              <a:gd name="connsiteY10" fmla="*/ 4126488 h 4126488"/>
              <a:gd name="connsiteX11" fmla="*/ 2453292 w 3028755"/>
              <a:gd name="connsiteY11" fmla="*/ 4126488 h 4126488"/>
              <a:gd name="connsiteX12" fmla="*/ 1908116 w 3028755"/>
              <a:gd name="connsiteY12" fmla="*/ 4126488 h 4126488"/>
              <a:gd name="connsiteX13" fmla="*/ 1241790 w 3028755"/>
              <a:gd name="connsiteY13" fmla="*/ 4126488 h 4126488"/>
              <a:gd name="connsiteX14" fmla="*/ 605751 w 3028755"/>
              <a:gd name="connsiteY14" fmla="*/ 4126488 h 4126488"/>
              <a:gd name="connsiteX15" fmla="*/ 0 w 3028755"/>
              <a:gd name="connsiteY15" fmla="*/ 4126488 h 4126488"/>
              <a:gd name="connsiteX16" fmla="*/ 0 w 3028755"/>
              <a:gd name="connsiteY16" fmla="*/ 3356210 h 4126488"/>
              <a:gd name="connsiteX17" fmla="*/ 0 w 3028755"/>
              <a:gd name="connsiteY17" fmla="*/ 2709727 h 4126488"/>
              <a:gd name="connsiteX18" fmla="*/ 0 w 3028755"/>
              <a:gd name="connsiteY18" fmla="*/ 1939449 h 4126488"/>
              <a:gd name="connsiteX19" fmla="*/ 0 w 3028755"/>
              <a:gd name="connsiteY19" fmla="*/ 1251701 h 4126488"/>
              <a:gd name="connsiteX20" fmla="*/ 0 w 3028755"/>
              <a:gd name="connsiteY20" fmla="*/ 646483 h 4126488"/>
              <a:gd name="connsiteX21" fmla="*/ 0 w 3028755"/>
              <a:gd name="connsiteY21" fmla="*/ 0 h 412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028755" h="4126488" extrusionOk="0">
                <a:moveTo>
                  <a:pt x="0" y="0"/>
                </a:moveTo>
                <a:cubicBezTo>
                  <a:pt x="246347" y="8432"/>
                  <a:pt x="428634" y="24145"/>
                  <a:pt x="605751" y="0"/>
                </a:cubicBezTo>
                <a:cubicBezTo>
                  <a:pt x="782868" y="-24145"/>
                  <a:pt x="1016110" y="4680"/>
                  <a:pt x="1120639" y="0"/>
                </a:cubicBezTo>
                <a:cubicBezTo>
                  <a:pt x="1225168" y="-4680"/>
                  <a:pt x="1476260" y="103"/>
                  <a:pt x="1756678" y="0"/>
                </a:cubicBezTo>
                <a:cubicBezTo>
                  <a:pt x="2037096" y="-103"/>
                  <a:pt x="2034198" y="2739"/>
                  <a:pt x="2301854" y="0"/>
                </a:cubicBezTo>
                <a:cubicBezTo>
                  <a:pt x="2569510" y="-2739"/>
                  <a:pt x="2767469" y="-33245"/>
                  <a:pt x="3028755" y="0"/>
                </a:cubicBezTo>
                <a:cubicBezTo>
                  <a:pt x="3046306" y="197573"/>
                  <a:pt x="2994383" y="459793"/>
                  <a:pt x="3028755" y="729013"/>
                </a:cubicBezTo>
                <a:cubicBezTo>
                  <a:pt x="3063127" y="998233"/>
                  <a:pt x="3007708" y="1237160"/>
                  <a:pt x="3028755" y="1499291"/>
                </a:cubicBezTo>
                <a:cubicBezTo>
                  <a:pt x="3049802" y="1761422"/>
                  <a:pt x="3031950" y="1947000"/>
                  <a:pt x="3028755" y="2145774"/>
                </a:cubicBezTo>
                <a:cubicBezTo>
                  <a:pt x="3025560" y="2344548"/>
                  <a:pt x="3042978" y="2512578"/>
                  <a:pt x="3028755" y="2874787"/>
                </a:cubicBezTo>
                <a:cubicBezTo>
                  <a:pt x="3014532" y="3236996"/>
                  <a:pt x="2970842" y="3649342"/>
                  <a:pt x="3028755" y="4126488"/>
                </a:cubicBezTo>
                <a:cubicBezTo>
                  <a:pt x="2787081" y="4141994"/>
                  <a:pt x="2650354" y="4115282"/>
                  <a:pt x="2453292" y="4126488"/>
                </a:cubicBezTo>
                <a:cubicBezTo>
                  <a:pt x="2256230" y="4137694"/>
                  <a:pt x="2064307" y="4132985"/>
                  <a:pt x="1908116" y="4126488"/>
                </a:cubicBezTo>
                <a:cubicBezTo>
                  <a:pt x="1751925" y="4119991"/>
                  <a:pt x="1527258" y="4156574"/>
                  <a:pt x="1241790" y="4126488"/>
                </a:cubicBezTo>
                <a:cubicBezTo>
                  <a:pt x="956322" y="4096402"/>
                  <a:pt x="765679" y="4154820"/>
                  <a:pt x="605751" y="4126488"/>
                </a:cubicBezTo>
                <a:cubicBezTo>
                  <a:pt x="445823" y="4098156"/>
                  <a:pt x="248455" y="4148767"/>
                  <a:pt x="0" y="4126488"/>
                </a:cubicBezTo>
                <a:cubicBezTo>
                  <a:pt x="-30646" y="3908777"/>
                  <a:pt x="-35404" y="3524220"/>
                  <a:pt x="0" y="3356210"/>
                </a:cubicBezTo>
                <a:cubicBezTo>
                  <a:pt x="35404" y="3188200"/>
                  <a:pt x="20018" y="3007388"/>
                  <a:pt x="0" y="2709727"/>
                </a:cubicBezTo>
                <a:cubicBezTo>
                  <a:pt x="-20018" y="2412066"/>
                  <a:pt x="-25376" y="2152293"/>
                  <a:pt x="0" y="1939449"/>
                </a:cubicBezTo>
                <a:cubicBezTo>
                  <a:pt x="25376" y="1726605"/>
                  <a:pt x="26573" y="1462589"/>
                  <a:pt x="0" y="1251701"/>
                </a:cubicBezTo>
                <a:cubicBezTo>
                  <a:pt x="-26573" y="1040813"/>
                  <a:pt x="16367" y="904835"/>
                  <a:pt x="0" y="646483"/>
                </a:cubicBezTo>
                <a:cubicBezTo>
                  <a:pt x="-16367" y="388131"/>
                  <a:pt x="8659" y="270012"/>
                  <a:pt x="0" y="0"/>
                </a:cubicBezTo>
                <a:close/>
              </a:path>
            </a:pathLst>
          </a:custGeom>
          <a:noFill/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230514058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>
                <a:solidFill>
                  <a:schemeClr val="tx1"/>
                </a:solidFill>
              </a:rPr>
              <a:t>Vinted</a:t>
            </a:r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 err="1">
                <a:solidFill>
                  <a:schemeClr val="tx1"/>
                </a:solidFill>
              </a:rPr>
              <a:t>Afreshed</a:t>
            </a:r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 err="1">
                <a:solidFill>
                  <a:schemeClr val="tx1"/>
                </a:solidFill>
              </a:rPr>
              <a:t>getaround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77768D-7787-66DC-6816-AC4AAFF16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5" name="Sprechblase: rechteckig mit abgerundeten Ecken 4">
            <a:extLst>
              <a:ext uri="{FF2B5EF4-FFF2-40B4-BE49-F238E27FC236}">
                <a16:creationId xmlns:a16="http://schemas.microsoft.com/office/drawing/2014/main" id="{EF021F2E-E52B-2145-4CE6-971CE082C4BB}"/>
              </a:ext>
            </a:extLst>
          </p:cNvPr>
          <p:cNvSpPr/>
          <p:nvPr/>
        </p:nvSpPr>
        <p:spPr>
          <a:xfrm>
            <a:off x="397756" y="1690688"/>
            <a:ext cx="7841370" cy="3305842"/>
          </a:xfrm>
          <a:custGeom>
            <a:avLst/>
            <a:gdLst>
              <a:gd name="connsiteX0" fmla="*/ 0 w 7841370"/>
              <a:gd name="connsiteY0" fmla="*/ 550985 h 3305842"/>
              <a:gd name="connsiteX1" fmla="*/ 550985 w 7841370"/>
              <a:gd name="connsiteY1" fmla="*/ 0 h 3305842"/>
              <a:gd name="connsiteX2" fmla="*/ 1100815 w 7841370"/>
              <a:gd name="connsiteY2" fmla="*/ 0 h 3305842"/>
              <a:gd name="connsiteX3" fmla="*/ 1811571 w 7841370"/>
              <a:gd name="connsiteY3" fmla="*/ 0 h 3305842"/>
              <a:gd name="connsiteX4" fmla="*/ 2441865 w 7841370"/>
              <a:gd name="connsiteY4" fmla="*/ 0 h 3305842"/>
              <a:gd name="connsiteX5" fmla="*/ 2991695 w 7841370"/>
              <a:gd name="connsiteY5" fmla="*/ 0 h 3305842"/>
              <a:gd name="connsiteX6" fmla="*/ 3702451 w 7841370"/>
              <a:gd name="connsiteY6" fmla="*/ 0 h 3305842"/>
              <a:gd name="connsiteX7" fmla="*/ 4574133 w 7841370"/>
              <a:gd name="connsiteY7" fmla="*/ 0 h 3305842"/>
              <a:gd name="connsiteX8" fmla="*/ 4574133 w 7841370"/>
              <a:gd name="connsiteY8" fmla="*/ 0 h 3305842"/>
              <a:gd name="connsiteX9" fmla="*/ 5188373 w 7841370"/>
              <a:gd name="connsiteY9" fmla="*/ 0 h 3305842"/>
              <a:gd name="connsiteX10" fmla="*/ 5802614 w 7841370"/>
              <a:gd name="connsiteY10" fmla="*/ 0 h 3305842"/>
              <a:gd name="connsiteX11" fmla="*/ 6534475 w 7841370"/>
              <a:gd name="connsiteY11" fmla="*/ 0 h 3305842"/>
              <a:gd name="connsiteX12" fmla="*/ 6897312 w 7841370"/>
              <a:gd name="connsiteY12" fmla="*/ 0 h 3305842"/>
              <a:gd name="connsiteX13" fmla="*/ 7290385 w 7841370"/>
              <a:gd name="connsiteY13" fmla="*/ 0 h 3305842"/>
              <a:gd name="connsiteX14" fmla="*/ 7841370 w 7841370"/>
              <a:gd name="connsiteY14" fmla="*/ 550985 h 3305842"/>
              <a:gd name="connsiteX15" fmla="*/ 7841370 w 7841370"/>
              <a:gd name="connsiteY15" fmla="*/ 550974 h 3305842"/>
              <a:gd name="connsiteX16" fmla="*/ 8295817 w 7841370"/>
              <a:gd name="connsiteY16" fmla="*/ 1024062 h 3305842"/>
              <a:gd name="connsiteX17" fmla="*/ 8750263 w 7841370"/>
              <a:gd name="connsiteY17" fmla="*/ 1497150 h 3305842"/>
              <a:gd name="connsiteX18" fmla="*/ 8323083 w 7841370"/>
              <a:gd name="connsiteY18" fmla="*/ 1440883 h 3305842"/>
              <a:gd name="connsiteX19" fmla="*/ 7841370 w 7841370"/>
              <a:gd name="connsiteY19" fmla="*/ 1377434 h 3305842"/>
              <a:gd name="connsiteX20" fmla="*/ 7841370 w 7841370"/>
              <a:gd name="connsiteY20" fmla="*/ 2066146 h 3305842"/>
              <a:gd name="connsiteX21" fmla="*/ 7841370 w 7841370"/>
              <a:gd name="connsiteY21" fmla="*/ 2754857 h 3305842"/>
              <a:gd name="connsiteX22" fmla="*/ 7290385 w 7841370"/>
              <a:gd name="connsiteY22" fmla="*/ 3305842 h 3305842"/>
              <a:gd name="connsiteX23" fmla="*/ 6912430 w 7841370"/>
              <a:gd name="connsiteY23" fmla="*/ 3305842 h 3305842"/>
              <a:gd name="connsiteX24" fmla="*/ 6534475 w 7841370"/>
              <a:gd name="connsiteY24" fmla="*/ 3305842 h 3305842"/>
              <a:gd name="connsiteX25" fmla="*/ 5841821 w 7841370"/>
              <a:gd name="connsiteY25" fmla="*/ 3305842 h 3305842"/>
              <a:gd name="connsiteX26" fmla="*/ 5227580 w 7841370"/>
              <a:gd name="connsiteY26" fmla="*/ 3305842 h 3305842"/>
              <a:gd name="connsiteX27" fmla="*/ 4574133 w 7841370"/>
              <a:gd name="connsiteY27" fmla="*/ 3305842 h 3305842"/>
              <a:gd name="connsiteX28" fmla="*/ 4574133 w 7841370"/>
              <a:gd name="connsiteY28" fmla="*/ 3305842 h 3305842"/>
              <a:gd name="connsiteX29" fmla="*/ 4024303 w 7841370"/>
              <a:gd name="connsiteY29" fmla="*/ 3305842 h 3305842"/>
              <a:gd name="connsiteX30" fmla="*/ 3474473 w 7841370"/>
              <a:gd name="connsiteY30" fmla="*/ 3305842 h 3305842"/>
              <a:gd name="connsiteX31" fmla="*/ 2884411 w 7841370"/>
              <a:gd name="connsiteY31" fmla="*/ 3305842 h 3305842"/>
              <a:gd name="connsiteX32" fmla="*/ 2334581 w 7841370"/>
              <a:gd name="connsiteY32" fmla="*/ 3305842 h 3305842"/>
              <a:gd name="connsiteX33" fmla="*/ 1664056 w 7841370"/>
              <a:gd name="connsiteY33" fmla="*/ 3305842 h 3305842"/>
              <a:gd name="connsiteX34" fmla="*/ 550985 w 7841370"/>
              <a:gd name="connsiteY34" fmla="*/ 3305842 h 3305842"/>
              <a:gd name="connsiteX35" fmla="*/ 0 w 7841370"/>
              <a:gd name="connsiteY35" fmla="*/ 2754857 h 3305842"/>
              <a:gd name="connsiteX36" fmla="*/ 0 w 7841370"/>
              <a:gd name="connsiteY36" fmla="*/ 2093694 h 3305842"/>
              <a:gd name="connsiteX37" fmla="*/ 0 w 7841370"/>
              <a:gd name="connsiteY37" fmla="*/ 1377434 h 3305842"/>
              <a:gd name="connsiteX38" fmla="*/ 0 w 7841370"/>
              <a:gd name="connsiteY38" fmla="*/ 947675 h 3305842"/>
              <a:gd name="connsiteX39" fmla="*/ 0 w 7841370"/>
              <a:gd name="connsiteY39" fmla="*/ 550974 h 3305842"/>
              <a:gd name="connsiteX40" fmla="*/ 0 w 7841370"/>
              <a:gd name="connsiteY40" fmla="*/ 550974 h 3305842"/>
              <a:gd name="connsiteX41" fmla="*/ 0 w 7841370"/>
              <a:gd name="connsiteY41" fmla="*/ 550985 h 330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841370" h="3305842" fill="none" extrusionOk="0">
                <a:moveTo>
                  <a:pt x="0" y="550985"/>
                </a:moveTo>
                <a:cubicBezTo>
                  <a:pt x="1659" y="262816"/>
                  <a:pt x="241709" y="70938"/>
                  <a:pt x="550985" y="0"/>
                </a:cubicBezTo>
                <a:cubicBezTo>
                  <a:pt x="673491" y="-26173"/>
                  <a:pt x="967842" y="-16643"/>
                  <a:pt x="1100815" y="0"/>
                </a:cubicBezTo>
                <a:cubicBezTo>
                  <a:pt x="1233788" y="16643"/>
                  <a:pt x="1561494" y="-31248"/>
                  <a:pt x="1811571" y="0"/>
                </a:cubicBezTo>
                <a:cubicBezTo>
                  <a:pt x="2061648" y="31248"/>
                  <a:pt x="2130186" y="17222"/>
                  <a:pt x="2441865" y="0"/>
                </a:cubicBezTo>
                <a:cubicBezTo>
                  <a:pt x="2753544" y="-17222"/>
                  <a:pt x="2782882" y="11813"/>
                  <a:pt x="2991695" y="0"/>
                </a:cubicBezTo>
                <a:cubicBezTo>
                  <a:pt x="3200508" y="-11813"/>
                  <a:pt x="3361547" y="30848"/>
                  <a:pt x="3702451" y="0"/>
                </a:cubicBezTo>
                <a:cubicBezTo>
                  <a:pt x="4043355" y="-30848"/>
                  <a:pt x="4145248" y="26572"/>
                  <a:pt x="4574133" y="0"/>
                </a:cubicBezTo>
                <a:lnTo>
                  <a:pt x="4574133" y="0"/>
                </a:lnTo>
                <a:cubicBezTo>
                  <a:pt x="4722593" y="-4647"/>
                  <a:pt x="4940991" y="28664"/>
                  <a:pt x="5188373" y="0"/>
                </a:cubicBezTo>
                <a:cubicBezTo>
                  <a:pt x="5435755" y="-28664"/>
                  <a:pt x="5522427" y="-24814"/>
                  <a:pt x="5802614" y="0"/>
                </a:cubicBezTo>
                <a:cubicBezTo>
                  <a:pt x="6082801" y="24814"/>
                  <a:pt x="6311749" y="10319"/>
                  <a:pt x="6534475" y="0"/>
                </a:cubicBezTo>
                <a:cubicBezTo>
                  <a:pt x="6636013" y="-6910"/>
                  <a:pt x="6775326" y="-6441"/>
                  <a:pt x="6897312" y="0"/>
                </a:cubicBezTo>
                <a:cubicBezTo>
                  <a:pt x="7019298" y="6441"/>
                  <a:pt x="7188728" y="15038"/>
                  <a:pt x="7290385" y="0"/>
                </a:cubicBezTo>
                <a:cubicBezTo>
                  <a:pt x="7564744" y="45884"/>
                  <a:pt x="7872809" y="284462"/>
                  <a:pt x="7841370" y="550985"/>
                </a:cubicBezTo>
                <a:cubicBezTo>
                  <a:pt x="7841371" y="550979"/>
                  <a:pt x="7841370" y="550979"/>
                  <a:pt x="7841370" y="550974"/>
                </a:cubicBezTo>
                <a:cubicBezTo>
                  <a:pt x="8051929" y="743926"/>
                  <a:pt x="8132049" y="865829"/>
                  <a:pt x="8295817" y="1024062"/>
                </a:cubicBezTo>
                <a:cubicBezTo>
                  <a:pt x="8459584" y="1182295"/>
                  <a:pt x="8524934" y="1285773"/>
                  <a:pt x="8750263" y="1497150"/>
                </a:cubicBezTo>
                <a:cubicBezTo>
                  <a:pt x="8624929" y="1496477"/>
                  <a:pt x="8490580" y="1460390"/>
                  <a:pt x="8323083" y="1440883"/>
                </a:cubicBezTo>
                <a:cubicBezTo>
                  <a:pt x="8155586" y="1421377"/>
                  <a:pt x="8025120" y="1387730"/>
                  <a:pt x="7841370" y="1377434"/>
                </a:cubicBezTo>
                <a:cubicBezTo>
                  <a:pt x="7868175" y="1661576"/>
                  <a:pt x="7851355" y="1818604"/>
                  <a:pt x="7841370" y="2066146"/>
                </a:cubicBezTo>
                <a:cubicBezTo>
                  <a:pt x="7831385" y="2313688"/>
                  <a:pt x="7854437" y="2447901"/>
                  <a:pt x="7841370" y="2754857"/>
                </a:cubicBezTo>
                <a:cubicBezTo>
                  <a:pt x="7851195" y="2998882"/>
                  <a:pt x="7595902" y="3290976"/>
                  <a:pt x="7290385" y="3305842"/>
                </a:cubicBezTo>
                <a:cubicBezTo>
                  <a:pt x="7179525" y="3291369"/>
                  <a:pt x="7074593" y="3324660"/>
                  <a:pt x="6912430" y="3305842"/>
                </a:cubicBezTo>
                <a:cubicBezTo>
                  <a:pt x="6750267" y="3287024"/>
                  <a:pt x="6624304" y="3292225"/>
                  <a:pt x="6534475" y="3305842"/>
                </a:cubicBezTo>
                <a:cubicBezTo>
                  <a:pt x="6369476" y="3340398"/>
                  <a:pt x="6079210" y="3307814"/>
                  <a:pt x="5841821" y="3305842"/>
                </a:cubicBezTo>
                <a:cubicBezTo>
                  <a:pt x="5604432" y="3303870"/>
                  <a:pt x="5376061" y="3317070"/>
                  <a:pt x="5227580" y="3305842"/>
                </a:cubicBezTo>
                <a:cubicBezTo>
                  <a:pt x="5079099" y="3294614"/>
                  <a:pt x="4837152" y="3284325"/>
                  <a:pt x="4574133" y="3305842"/>
                </a:cubicBezTo>
                <a:lnTo>
                  <a:pt x="4574133" y="3305842"/>
                </a:lnTo>
                <a:cubicBezTo>
                  <a:pt x="4409411" y="3281788"/>
                  <a:pt x="4272743" y="3322040"/>
                  <a:pt x="4024303" y="3305842"/>
                </a:cubicBezTo>
                <a:cubicBezTo>
                  <a:pt x="3775863" y="3289645"/>
                  <a:pt x="3599767" y="3284199"/>
                  <a:pt x="3474473" y="3305842"/>
                </a:cubicBezTo>
                <a:cubicBezTo>
                  <a:pt x="3349179" y="3327486"/>
                  <a:pt x="3084720" y="3310752"/>
                  <a:pt x="2884411" y="3305842"/>
                </a:cubicBezTo>
                <a:cubicBezTo>
                  <a:pt x="2684102" y="3300932"/>
                  <a:pt x="2539312" y="3322293"/>
                  <a:pt x="2334581" y="3305842"/>
                </a:cubicBezTo>
                <a:cubicBezTo>
                  <a:pt x="2129850" y="3289392"/>
                  <a:pt x="1946958" y="3322020"/>
                  <a:pt x="1664056" y="3305842"/>
                </a:cubicBezTo>
                <a:cubicBezTo>
                  <a:pt x="1381154" y="3289664"/>
                  <a:pt x="782308" y="3348749"/>
                  <a:pt x="550985" y="3305842"/>
                </a:cubicBezTo>
                <a:cubicBezTo>
                  <a:pt x="248593" y="3295533"/>
                  <a:pt x="-36394" y="3102063"/>
                  <a:pt x="0" y="2754857"/>
                </a:cubicBezTo>
                <a:cubicBezTo>
                  <a:pt x="2021" y="2610993"/>
                  <a:pt x="6573" y="2253728"/>
                  <a:pt x="0" y="2093694"/>
                </a:cubicBezTo>
                <a:cubicBezTo>
                  <a:pt x="-6573" y="1933660"/>
                  <a:pt x="25898" y="1587025"/>
                  <a:pt x="0" y="1377434"/>
                </a:cubicBezTo>
                <a:cubicBezTo>
                  <a:pt x="20054" y="1267314"/>
                  <a:pt x="-5676" y="1038676"/>
                  <a:pt x="0" y="947675"/>
                </a:cubicBezTo>
                <a:cubicBezTo>
                  <a:pt x="5676" y="856674"/>
                  <a:pt x="2925" y="648603"/>
                  <a:pt x="0" y="550974"/>
                </a:cubicBezTo>
                <a:lnTo>
                  <a:pt x="0" y="550974"/>
                </a:lnTo>
                <a:cubicBezTo>
                  <a:pt x="0" y="550977"/>
                  <a:pt x="0" y="550981"/>
                  <a:pt x="0" y="550985"/>
                </a:cubicBezTo>
                <a:close/>
              </a:path>
              <a:path w="7841370" h="3305842" stroke="0" extrusionOk="0">
                <a:moveTo>
                  <a:pt x="0" y="550985"/>
                </a:moveTo>
                <a:cubicBezTo>
                  <a:pt x="58421" y="244517"/>
                  <a:pt x="267391" y="-22830"/>
                  <a:pt x="550985" y="0"/>
                </a:cubicBezTo>
                <a:cubicBezTo>
                  <a:pt x="796820" y="-19784"/>
                  <a:pt x="1022237" y="25077"/>
                  <a:pt x="1181278" y="0"/>
                </a:cubicBezTo>
                <a:cubicBezTo>
                  <a:pt x="1340319" y="-25077"/>
                  <a:pt x="1617641" y="4190"/>
                  <a:pt x="1731108" y="0"/>
                </a:cubicBezTo>
                <a:cubicBezTo>
                  <a:pt x="1844575" y="-4190"/>
                  <a:pt x="2033206" y="4308"/>
                  <a:pt x="2280939" y="0"/>
                </a:cubicBezTo>
                <a:cubicBezTo>
                  <a:pt x="2528672" y="-4308"/>
                  <a:pt x="2779288" y="34118"/>
                  <a:pt x="2991695" y="0"/>
                </a:cubicBezTo>
                <a:cubicBezTo>
                  <a:pt x="3204102" y="-34118"/>
                  <a:pt x="3414804" y="1700"/>
                  <a:pt x="3621988" y="0"/>
                </a:cubicBezTo>
                <a:cubicBezTo>
                  <a:pt x="3829172" y="-1700"/>
                  <a:pt x="4374986" y="-41563"/>
                  <a:pt x="4574133" y="0"/>
                </a:cubicBezTo>
                <a:lnTo>
                  <a:pt x="4574133" y="0"/>
                </a:lnTo>
                <a:cubicBezTo>
                  <a:pt x="4887363" y="1656"/>
                  <a:pt x="4959333" y="-19442"/>
                  <a:pt x="5247184" y="0"/>
                </a:cubicBezTo>
                <a:cubicBezTo>
                  <a:pt x="5535035" y="19442"/>
                  <a:pt x="5645864" y="-24838"/>
                  <a:pt x="5920235" y="0"/>
                </a:cubicBezTo>
                <a:cubicBezTo>
                  <a:pt x="6194606" y="24838"/>
                  <a:pt x="6305214" y="22141"/>
                  <a:pt x="6534475" y="0"/>
                </a:cubicBezTo>
                <a:cubicBezTo>
                  <a:pt x="6635515" y="4609"/>
                  <a:pt x="6751140" y="-15057"/>
                  <a:pt x="6927548" y="0"/>
                </a:cubicBezTo>
                <a:cubicBezTo>
                  <a:pt x="7103956" y="15057"/>
                  <a:pt x="7198983" y="-12063"/>
                  <a:pt x="7290385" y="0"/>
                </a:cubicBezTo>
                <a:cubicBezTo>
                  <a:pt x="7658635" y="21383"/>
                  <a:pt x="7828645" y="229959"/>
                  <a:pt x="7841370" y="550985"/>
                </a:cubicBezTo>
                <a:cubicBezTo>
                  <a:pt x="7841370" y="550980"/>
                  <a:pt x="7841370" y="550977"/>
                  <a:pt x="7841370" y="550974"/>
                </a:cubicBezTo>
                <a:cubicBezTo>
                  <a:pt x="7998845" y="751941"/>
                  <a:pt x="8162760" y="888989"/>
                  <a:pt x="8286728" y="1014600"/>
                </a:cubicBezTo>
                <a:cubicBezTo>
                  <a:pt x="8410696" y="1140211"/>
                  <a:pt x="8606132" y="1305830"/>
                  <a:pt x="8750263" y="1497150"/>
                </a:cubicBezTo>
                <a:cubicBezTo>
                  <a:pt x="8544940" y="1451753"/>
                  <a:pt x="8451416" y="1479260"/>
                  <a:pt x="8286728" y="1436095"/>
                </a:cubicBezTo>
                <a:cubicBezTo>
                  <a:pt x="8122040" y="1392930"/>
                  <a:pt x="8039370" y="1396139"/>
                  <a:pt x="7841370" y="1377434"/>
                </a:cubicBezTo>
                <a:cubicBezTo>
                  <a:pt x="7873912" y="1612121"/>
                  <a:pt x="7846482" y="1855656"/>
                  <a:pt x="7841370" y="2038597"/>
                </a:cubicBezTo>
                <a:cubicBezTo>
                  <a:pt x="7836258" y="2221538"/>
                  <a:pt x="7870291" y="2483470"/>
                  <a:pt x="7841370" y="2754857"/>
                </a:cubicBezTo>
                <a:cubicBezTo>
                  <a:pt x="7897312" y="3089623"/>
                  <a:pt x="7587889" y="3327172"/>
                  <a:pt x="7290385" y="3305842"/>
                </a:cubicBezTo>
                <a:cubicBezTo>
                  <a:pt x="7113390" y="3294758"/>
                  <a:pt x="7065867" y="3304749"/>
                  <a:pt x="6927548" y="3305842"/>
                </a:cubicBezTo>
                <a:cubicBezTo>
                  <a:pt x="6789229" y="3306935"/>
                  <a:pt x="6639431" y="3314562"/>
                  <a:pt x="6534475" y="3305842"/>
                </a:cubicBezTo>
                <a:cubicBezTo>
                  <a:pt x="6233254" y="3289969"/>
                  <a:pt x="6096377" y="3281274"/>
                  <a:pt x="5841821" y="3305842"/>
                </a:cubicBezTo>
                <a:cubicBezTo>
                  <a:pt x="5587265" y="3330410"/>
                  <a:pt x="5412722" y="3314922"/>
                  <a:pt x="5188373" y="3305842"/>
                </a:cubicBezTo>
                <a:cubicBezTo>
                  <a:pt x="4964024" y="3296762"/>
                  <a:pt x="4750794" y="3306901"/>
                  <a:pt x="4574133" y="3305842"/>
                </a:cubicBezTo>
                <a:lnTo>
                  <a:pt x="4574133" y="3305842"/>
                </a:lnTo>
                <a:cubicBezTo>
                  <a:pt x="4271334" y="3326093"/>
                  <a:pt x="4097981" y="3335829"/>
                  <a:pt x="3903608" y="3305842"/>
                </a:cubicBezTo>
                <a:cubicBezTo>
                  <a:pt x="3709236" y="3275855"/>
                  <a:pt x="3446115" y="3331590"/>
                  <a:pt x="3192852" y="3305842"/>
                </a:cubicBezTo>
                <a:cubicBezTo>
                  <a:pt x="2939589" y="3280094"/>
                  <a:pt x="2703099" y="3309878"/>
                  <a:pt x="2522328" y="3305842"/>
                </a:cubicBezTo>
                <a:cubicBezTo>
                  <a:pt x="2341557" y="3301806"/>
                  <a:pt x="2074517" y="3288387"/>
                  <a:pt x="1932266" y="3305842"/>
                </a:cubicBezTo>
                <a:cubicBezTo>
                  <a:pt x="1790015" y="3323297"/>
                  <a:pt x="1514604" y="3315772"/>
                  <a:pt x="1261741" y="3305842"/>
                </a:cubicBezTo>
                <a:cubicBezTo>
                  <a:pt x="1008878" y="3295912"/>
                  <a:pt x="871165" y="3339915"/>
                  <a:pt x="550985" y="3305842"/>
                </a:cubicBezTo>
                <a:cubicBezTo>
                  <a:pt x="238875" y="3242262"/>
                  <a:pt x="39889" y="3004353"/>
                  <a:pt x="0" y="2754857"/>
                </a:cubicBezTo>
                <a:cubicBezTo>
                  <a:pt x="-27625" y="2447342"/>
                  <a:pt x="1552" y="2382369"/>
                  <a:pt x="0" y="2107468"/>
                </a:cubicBezTo>
                <a:cubicBezTo>
                  <a:pt x="-1552" y="1832567"/>
                  <a:pt x="26590" y="1623228"/>
                  <a:pt x="0" y="1377434"/>
                </a:cubicBezTo>
                <a:cubicBezTo>
                  <a:pt x="-12958" y="1256733"/>
                  <a:pt x="1705" y="1152926"/>
                  <a:pt x="0" y="988998"/>
                </a:cubicBezTo>
                <a:cubicBezTo>
                  <a:pt x="-1705" y="825070"/>
                  <a:pt x="-6688" y="768565"/>
                  <a:pt x="0" y="550974"/>
                </a:cubicBezTo>
                <a:lnTo>
                  <a:pt x="0" y="550974"/>
                </a:lnTo>
                <a:cubicBezTo>
                  <a:pt x="0" y="550979"/>
                  <a:pt x="0" y="550982"/>
                  <a:pt x="0" y="55098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410742697">
                  <a:prstGeom prst="wedgeRoundRectCallout">
                    <a:avLst>
                      <a:gd name="adj1" fmla="val 61591"/>
                      <a:gd name="adj2" fmla="val -4712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800" dirty="0">
                <a:solidFill>
                  <a:schemeClr val="tx1"/>
                </a:solidFill>
              </a:rPr>
              <a:t>Recherchiert die Unternehmen.</a:t>
            </a:r>
          </a:p>
          <a:p>
            <a:pPr algn="ctr"/>
            <a:endParaRPr lang="de-AT" sz="2800" dirty="0">
              <a:solidFill>
                <a:schemeClr val="tx1"/>
              </a:solidFill>
            </a:endParaRPr>
          </a:p>
          <a:p>
            <a:pPr algn="ctr"/>
            <a:r>
              <a:rPr lang="de-AT" sz="2800" dirty="0">
                <a:solidFill>
                  <a:schemeClr val="tx1"/>
                </a:solidFill>
              </a:rPr>
              <a:t>Würdet ihr die Unternehmen der </a:t>
            </a:r>
            <a:r>
              <a:rPr lang="de-AT" sz="2800" b="1" dirty="0">
                <a:solidFill>
                  <a:schemeClr val="tx1"/>
                </a:solidFill>
              </a:rPr>
              <a:t>Kreislaufwirtschaft</a:t>
            </a:r>
            <a:r>
              <a:rPr lang="de-AT" sz="2800" dirty="0">
                <a:solidFill>
                  <a:schemeClr val="tx1"/>
                </a:solidFill>
              </a:rPr>
              <a:t> oder der </a:t>
            </a:r>
            <a:r>
              <a:rPr lang="de-AT" sz="2800" b="1" dirty="0">
                <a:solidFill>
                  <a:schemeClr val="tx1"/>
                </a:solidFill>
              </a:rPr>
              <a:t>Sharing Economy</a:t>
            </a:r>
            <a:r>
              <a:rPr lang="de-AT" sz="2800" dirty="0">
                <a:solidFill>
                  <a:schemeClr val="tx1"/>
                </a:solidFill>
              </a:rPr>
              <a:t> zuordnen?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9AFFB11-1587-FC0F-E233-A3EBA9B3BB2C}"/>
              </a:ext>
            </a:extLst>
          </p:cNvPr>
          <p:cNvGrpSpPr/>
          <p:nvPr/>
        </p:nvGrpSpPr>
        <p:grpSpPr>
          <a:xfrm>
            <a:off x="61806" y="3959436"/>
            <a:ext cx="1941202" cy="1648596"/>
            <a:chOff x="5916916" y="1182821"/>
            <a:chExt cx="1941202" cy="1648596"/>
          </a:xfrm>
        </p:grpSpPr>
        <p:pic>
          <p:nvPicPr>
            <p:cNvPr id="6" name="Grafik 5" descr="Fragezeichen mit einfarbiger Füllung">
              <a:extLst>
                <a:ext uri="{FF2B5EF4-FFF2-40B4-BE49-F238E27FC236}">
                  <a16:creationId xmlns:a16="http://schemas.microsoft.com/office/drawing/2014/main" id="{761F1BC1-1035-A0B8-2A9A-2FDE96A72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74116" y="1182821"/>
              <a:ext cx="914400" cy="914400"/>
            </a:xfrm>
            <a:prstGeom prst="rect">
              <a:avLst/>
            </a:prstGeom>
          </p:spPr>
        </p:pic>
        <p:pic>
          <p:nvPicPr>
            <p:cNvPr id="7" name="Grafik 6" descr="Fragezeichen mit einfarbiger Füllung">
              <a:extLst>
                <a:ext uri="{FF2B5EF4-FFF2-40B4-BE49-F238E27FC236}">
                  <a16:creationId xmlns:a16="http://schemas.microsoft.com/office/drawing/2014/main" id="{5CDE5D6B-0EBD-0380-AE83-057760977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943718" y="1656400"/>
              <a:ext cx="914400" cy="914400"/>
            </a:xfrm>
            <a:prstGeom prst="rect">
              <a:avLst/>
            </a:prstGeom>
          </p:spPr>
        </p:pic>
        <p:pic>
          <p:nvPicPr>
            <p:cNvPr id="8" name="Grafik 7" descr="Fragezeichen mit einfarbiger Füllung">
              <a:extLst>
                <a:ext uri="{FF2B5EF4-FFF2-40B4-BE49-F238E27FC236}">
                  <a16:creationId xmlns:a16="http://schemas.microsoft.com/office/drawing/2014/main" id="{A6202909-A733-3D29-E10F-20AD561A0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16916" y="1917017"/>
              <a:ext cx="914400" cy="914400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3A48B7A-57FA-7A35-C974-05D3557F5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AT"/>
              <a:t>Legespiel</a:t>
            </a:r>
          </a:p>
        </p:txBody>
      </p:sp>
    </p:spTree>
    <p:extLst>
      <p:ext uri="{BB962C8B-B14F-4D97-AF65-F5344CB8AC3E}">
        <p14:creationId xmlns:p14="http://schemas.microsoft.com/office/powerpoint/2010/main" val="378460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0b19a1a682f2822feb727551d897a72a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b5da3d9658db36d04995aaea354189f4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30FAC47C-FCD9-400D-B9BD-D29130A43DAF}"/>
</file>

<file path=customXml/itemProps2.xml><?xml version="1.0" encoding="utf-8"?>
<ds:datastoreItem xmlns:ds="http://schemas.openxmlformats.org/officeDocument/2006/customXml" ds:itemID="{0BBB959D-337E-4402-81A2-F6E2C4E95633}"/>
</file>

<file path=customXml/itemProps3.xml><?xml version="1.0" encoding="utf-8"?>
<ds:datastoreItem xmlns:ds="http://schemas.openxmlformats.org/officeDocument/2006/customXml" ds:itemID="{352A4095-BCE4-4695-BDD5-B690AF5FAF1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Breitbild</PresentationFormat>
  <Paragraphs>130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-webkit-standard</vt:lpstr>
      <vt:lpstr>Wingdings</vt:lpstr>
      <vt:lpstr>1_Office</vt:lpstr>
      <vt:lpstr>Lernstrecke 2: Unternehmen &amp; Staatlicher Ordnungsrahmen</vt:lpstr>
      <vt:lpstr>Unternehmensrätsel!  Teilt die Unternehmen in den richtigen Spalten zu</vt:lpstr>
      <vt:lpstr>Unternehmenstypen nach Größe</vt:lpstr>
      <vt:lpstr>Unternehmenstypen nach Art der Leistungserstellung</vt:lpstr>
      <vt:lpstr>Besondere Formen des Wirtschaftens</vt:lpstr>
      <vt:lpstr>Besondere Formen des Wirtschaftens</vt:lpstr>
      <vt:lpstr>Besondere Formen des Wirtschaftens</vt:lpstr>
      <vt:lpstr>Vorteile &amp; Herausforderungen</vt:lpstr>
      <vt:lpstr>Legespiel</vt:lpstr>
      <vt:lpstr>Besondere Formen des Wirtschaftens</vt:lpstr>
      <vt:lpstr>Abschlussdiskussion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2025-07-25T08:04:39Z</dcterms:created>
  <dcterms:modified xsi:type="dcterms:W3CDTF">2025-07-25T08:04:45Z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